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302" r:id="rId2"/>
    <p:sldId id="256" r:id="rId3"/>
    <p:sldId id="257" r:id="rId4"/>
    <p:sldId id="303" r:id="rId5"/>
    <p:sldId id="304" r:id="rId6"/>
    <p:sldId id="305" r:id="rId7"/>
    <p:sldId id="30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30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8288000" cy="10287000"/>
  <p:notesSz cx="6858000" cy="9144000"/>
  <p:embeddedFontLst>
    <p:embeddedFont>
      <p:font typeface="210 디딤고딕" panose="020B0600000101010101" charset="-127"/>
      <p:regular r:id="rId54"/>
    </p:embeddedFont>
    <p:embeddedFont>
      <p:font typeface="210 디딤고딕 Bold" panose="020B0600000101010101" charset="-127"/>
      <p:regular r:id="rId55"/>
    </p:embeddedFont>
    <p:embeddedFont>
      <p:font typeface="210 디딤고딕 Light" panose="020B0600000101010101" charset="-127"/>
      <p:regular r:id="rId56"/>
    </p:embeddedFont>
    <p:embeddedFont>
      <p:font typeface="TDTD타이틀굴림" panose="020B0600000101010101" charset="-127"/>
      <p:regular r:id="rId57"/>
    </p:embeddedFont>
    <p:embeddedFont>
      <p:font typeface="Arial" panose="020B0604020202020204" pitchFamily="34" charset="0"/>
      <p:regular r:id="rId58"/>
    </p:embeddedFont>
    <p:embeddedFont>
      <p:font typeface="Arial Bold" panose="020B0704020202020204" pitchFamily="34" charset="0"/>
      <p:regular r:id="rId59"/>
      <p:bold r:id="rId60"/>
    </p:embeddedFont>
    <p:embeddedFont>
      <p:font typeface="Arimo" panose="020B0600000101010101" charset="0"/>
      <p:regular r:id="rId61"/>
    </p:embeddedFont>
    <p:embeddedFont>
      <p:font typeface="Arimo Bold" panose="020B0600000101010101" charset="0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Open Sans Bold" panose="020B0600000101010101" charset="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오디오 신호는 시간(가로축)에 따른 음압(세로축)의 표현, 즉 시간 영역(time domain)의 표현입니다.</a:t>
            </a:r>
          </a:p>
          <a:p>
            <a:r>
              <a:rPr lang="en-US"/>
              <a:t> </a:t>
            </a:r>
          </a:p>
          <a:p>
            <a:r>
              <a:rPr lang="en-US"/>
              <a:t>여기에 FFT를 수행하면 주파수(가로축)에 따른 음압(세로축)의 표현, 즉 주파수 영역(frequency domain)의 표현이 가능해지고, 그것이 Spectrum입니다.</a:t>
            </a:r>
          </a:p>
          <a:p>
            <a:endParaRPr lang="en-US"/>
          </a:p>
          <a:p>
            <a:r>
              <a:rPr lang="en-US"/>
              <a:t>Spectrum을 사용하면 각 주파수의 대역별 세기를 알 수 있으니, 신호에서 어떤 주파수가 강하고 약한지를 알 수 있게 됩니다.</a:t>
            </a:r>
          </a:p>
          <a:p>
            <a:r>
              <a:rPr lang="en-US"/>
              <a:t> </a:t>
            </a:r>
          </a:p>
          <a:p>
            <a:r>
              <a:rPr lang="en-US"/>
              <a:t>이렇게 주파수에 대한 정보를 가진 Spectrum에서 소리의 고유한 특징을 추출할 수 있습니다.</a:t>
            </a:r>
          </a:p>
          <a:p>
            <a:r>
              <a:rPr lang="en-US"/>
              <a:t> </a:t>
            </a:r>
          </a:p>
          <a:p>
            <a:r>
              <a:rPr lang="en-US"/>
              <a:t>그리고 그 정보를 추출할 때 사용하는 방법이 Cepstral 분석입니다.</a:t>
            </a:r>
          </a:p>
          <a:p>
            <a:r>
              <a:rPr lang="en-US"/>
              <a:t> </a:t>
            </a:r>
          </a:p>
          <a:p>
            <a:r>
              <a:rPr lang="en-US"/>
              <a:t>다만 MFCC는 일반적인 Spectrum이 아니라 특수한 필터링을 거친 Mel Spectrum에 Cepstral 분석을 적용해 추출합니다.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어떻게 Spectrum에서 소리의 고유한 특징을 추출할 수 있을까요?</a:t>
            </a:r>
          </a:p>
          <a:p>
            <a:r>
              <a:rPr lang="en-US"/>
              <a:t> </a:t>
            </a:r>
          </a:p>
          <a:p>
            <a:r>
              <a:rPr lang="en-US"/>
              <a:t>먼저 Spectrum에 어떤 정보가 숨겨져 있는지 알아야 합니다.</a:t>
            </a:r>
          </a:p>
          <a:p>
            <a:r>
              <a:rPr lang="en-US"/>
              <a:t> </a:t>
            </a:r>
          </a:p>
          <a:p>
            <a:r>
              <a:rPr lang="en-US"/>
              <a:t>악기 소리나 사람의 음성은 일반적으로 배음(harmonics) 구조를 가지고 있습니다.</a:t>
            </a:r>
          </a:p>
          <a:p>
            <a:endParaRPr lang="en-US"/>
          </a:p>
          <a:p>
            <a:r>
              <a:rPr lang="en-US"/>
              <a:t>배음 구조는 악기나 성대의 구조에 따라 달라지며 배음 구조의 차이가 음색의 차이를 만듭니다.</a:t>
            </a:r>
          </a:p>
          <a:p>
            <a:r>
              <a:rPr lang="en-US"/>
              <a:t> </a:t>
            </a:r>
          </a:p>
          <a:p>
            <a:r>
              <a:rPr lang="en-US"/>
              <a:t>즉, Spectrum에서 배음 구조를 유추해낼 수 있다면 소리의 고유한 특징을 찾아낼 수 있는 것입니다.</a:t>
            </a:r>
          </a:p>
          <a:p>
            <a:r>
              <a:rPr lang="en-US"/>
              <a:t>이것을 가능하게 하는 것이 Ceptral 분석입니다.</a:t>
            </a:r>
          </a:p>
          <a:p>
            <a:endParaRPr lang="en-US"/>
          </a:p>
          <a:p>
            <a:r>
              <a:rPr lang="en-US"/>
              <a:t>위에서 MFCC는 Spectrum이 아닌 Mel Spectrum에서 Cepstral 분석으로 추출한다고 했는데요.</a:t>
            </a:r>
          </a:p>
          <a:p>
            <a:r>
              <a:rPr lang="en-US"/>
              <a:t>Mel Spectrum이 어떤 과정을 거쳐 만들어지는지 알아보겠습니다.</a:t>
            </a:r>
          </a:p>
          <a:p>
            <a:r>
              <a:rPr lang="en-US"/>
              <a:t> </a:t>
            </a:r>
          </a:p>
          <a:p>
            <a:r>
              <a:rPr lang="en-US"/>
              <a:t>사람의 청각기관은 고주파수(high frequency) 보다 저주파수(low frequency) 대역에서 더 민감합니다.</a:t>
            </a:r>
          </a:p>
          <a:p>
            <a:r>
              <a:rPr lang="en-US"/>
              <a:t> </a:t>
            </a:r>
          </a:p>
          <a:p>
            <a:r>
              <a:rPr lang="en-US"/>
              <a:t>사람의 이런 특성을 반영해 물리적인 주파수와 실제 사람이 인식하는 주파수의 관계를 표현한 것이 Mel Scale(멜 스케일)입니다. [위키피디아]</a:t>
            </a:r>
          </a:p>
          <a:p>
            <a:r>
              <a:rPr lang="en-US"/>
              <a:t> </a:t>
            </a:r>
          </a:p>
          <a:p>
            <a:r>
              <a:rPr lang="en-US"/>
              <a:t>이 Mel Scale에 기반한 Filter Bank를 Spectrum에 적용하여 도출해낸 것이 Mel Spectrum입니다.</a:t>
            </a:r>
          </a:p>
          <a:p>
            <a:r>
              <a:rPr lang="en-US"/>
              <a:t> </a:t>
            </a:r>
          </a:p>
          <a:p>
            <a:r>
              <a:rPr lang="en-US"/>
              <a:t>Mel Scale은 Filter Bank를 나눌 때 어떤 간격으로 나눠야 하는지 알려주는 역할을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summary를 통해 학습된 모델정보를 확인하였습니다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stt</a:t>
            </a:r>
          </a:p>
          <a:p>
            <a:r>
              <a:rPr lang="en-US"/>
              <a:t>사람이 말하는 음성 언어를 컴퓨터가 해석해 그 내용을 문자데이터로 전환하는 처리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forget gate : 셀 상태의 정보를 지울 것인지 말 것인지 결정</a:t>
            </a:r>
          </a:p>
          <a:p>
            <a:endParaRPr lang="en-US"/>
          </a:p>
          <a:p>
            <a:r>
              <a:rPr lang="en-US"/>
              <a:t>input gate : 새로운 정보를 어떻게 반영할 것인지 결정</a:t>
            </a:r>
          </a:p>
          <a:p>
            <a:endParaRPr lang="en-US"/>
          </a:p>
          <a:p>
            <a:r>
              <a:rPr lang="en-US"/>
              <a:t>output gate : 출력을 조절하여 값을 출력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인공지능(AI) 기술로 가족이나 친척 등 가까운 지인의 목소리를 위조해 보이스피싱에 사용하는 신종 사기 기법이 등장했다고 영국 더 타임스가 6일(현지시간) 보도했다.</a:t>
            </a:r>
          </a:p>
          <a:p>
            <a:endParaRPr lang="en-US"/>
          </a:p>
          <a:p>
            <a:r>
              <a:rPr lang="en-US"/>
              <a:t>캐나다 앨버타에 사는 벤저민 파커(39)는 최근 부모님이 자신의 목소리를 사칭한 보이스피싱 범죄 피해를 봤다고 밝혔다.</a:t>
            </a:r>
          </a:p>
          <a:p>
            <a:endParaRPr lang="en-US"/>
          </a:p>
          <a:p>
            <a:r>
              <a:rPr lang="en-US"/>
              <a:t>아들의 가짜 목소리는 사랑한다며 다음날 있을 법원 심리 전까지 2만1천 캐나다 달러(약 2천만 원)를 송금해 달라는 요청이었다.</a:t>
            </a:r>
          </a:p>
          <a:p>
            <a:endParaRPr lang="en-US"/>
          </a:p>
          <a:p>
            <a:r>
              <a:rPr lang="en-US"/>
              <a:t>파커의 부모는 통화 내용이 다소 수상했지만, 아들의 목소리가 맞다고 확신하고 은행 여러 곳에서 돈을 인출한 뒤 '변호사'에게 비트코인으로 돈을 보냈다.</a:t>
            </a:r>
          </a:p>
          <a:p>
            <a:endParaRPr lang="en-US"/>
          </a:p>
          <a:p>
            <a:r>
              <a:rPr lang="en-US"/>
              <a:t>파커의 부모는 이날 저녁 진짜 아들의 전화를 받고서야 사기를 당했다는 사실을 깨달았다.</a:t>
            </a:r>
          </a:p>
          <a:p>
            <a:endParaRPr lang="en-US"/>
          </a:p>
          <a:p>
            <a:r>
              <a:rPr lang="en-US"/>
              <a:t>파커는 이들이 어디에서 자신의 목소리를 수집했는지 모르겠다면서도, AI 기술을 활용하면 단 몇 개의 문장만으로도 목소리를 위조할 수 있다고 말했다.</a:t>
            </a:r>
          </a:p>
          <a:p>
            <a:endParaRPr lang="en-US"/>
          </a:p>
          <a:p>
            <a:r>
              <a:rPr lang="en-US"/>
              <a:t>파커는 "당신의 전화기에 등록된 음성 사서함 메시지로도 충분할 것"이라며 "내 음성 사서함에는 30∼35초짜리 메시지가 등록돼 있다. 그거면 된다"고 말했다.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ols.ietf.org/html/rfc751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spring.io/spring-security/reference/servlet/architecture.html#page-tit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spring.io/spring-security/reference/servlet/authentication/architecture.html#servlet-authentication-authenticationprovid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reference/servlet/oauth2/resource-server/jwt.html#oauth2resourceserver-authentication-bearertokenauthenticationfilter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5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F35429-C7AD-B425-0C00-A78AFFD85971}"/>
              </a:ext>
            </a:extLst>
          </p:cNvPr>
          <p:cNvSpPr txBox="1"/>
          <p:nvPr/>
        </p:nvSpPr>
        <p:spPr>
          <a:xfrm>
            <a:off x="2286000" y="3582531"/>
            <a:ext cx="13030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0" dirty="0"/>
              <a:t>보이스피싱 탐지 서비스</a:t>
            </a:r>
            <a:endParaRPr lang="en-US" altLang="ko-KR" sz="7000" dirty="0"/>
          </a:p>
          <a:p>
            <a:pPr algn="ctr"/>
            <a:r>
              <a:rPr lang="en-US" altLang="ko-KR" sz="7000" dirty="0"/>
              <a:t>-Team zero base-</a:t>
            </a:r>
            <a:endParaRPr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2362983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311699"/>
            <a:ext cx="5400255" cy="399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ea typeface="210 디딤고딕 Bold"/>
              </a:rPr>
              <a:t>동기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 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ea typeface="210 디딤고딕 Bold"/>
              </a:rPr>
              <a:t>비동기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274243" y="3311699"/>
            <a:ext cx="5400255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"/>
              </a:rPr>
              <a:t>JAVA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14808" y="5997749"/>
            <a:ext cx="5400255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"/>
              </a:rPr>
              <a:t>JS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74498" y="6545476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ajax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4696" y="5579283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Asynchronous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3185" y="2893233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Synchronous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0529" y="1477419"/>
            <a:ext cx="11365776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ea typeface="210 디딤고딕 Bold"/>
              </a:rPr>
              <a:t>블락   논블락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063557"/>
            <a:ext cx="5400255" cy="399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WEB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APP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CLI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43745" y="3609192"/>
            <a:ext cx="5400255" cy="265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SB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SER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66690" y="3609192"/>
            <a:ext cx="5400255" cy="265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PY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SER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43872" y="866775"/>
            <a:ext cx="5400255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ea typeface="210 디딤고딕 Bold"/>
              </a:rPr>
              <a:t>동기, 블락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45255" y="6234112"/>
            <a:ext cx="1192530" cy="489585"/>
            <a:chOff x="0" y="0"/>
            <a:chExt cx="1590040" cy="652780"/>
          </a:xfrm>
        </p:grpSpPr>
        <p:sp>
          <p:nvSpPr>
            <p:cNvPr id="7" name="Freeform 7"/>
            <p:cNvSpPr/>
            <p:nvPr/>
          </p:nvSpPr>
          <p:spPr>
            <a:xfrm>
              <a:off x="46990" y="49530"/>
              <a:ext cx="1493520" cy="554990"/>
            </a:xfrm>
            <a:custGeom>
              <a:avLst/>
              <a:gdLst/>
              <a:ahLst/>
              <a:cxnLst/>
              <a:rect l="l" t="t" r="r" b="b"/>
              <a:pathLst>
                <a:path w="1493520" h="554990">
                  <a:moveTo>
                    <a:pt x="34290" y="424180"/>
                  </a:moveTo>
                  <a:cubicBezTo>
                    <a:pt x="267970" y="486410"/>
                    <a:pt x="392430" y="504190"/>
                    <a:pt x="492760" y="501650"/>
                  </a:cubicBezTo>
                  <a:cubicBezTo>
                    <a:pt x="588010" y="499110"/>
                    <a:pt x="679450" y="485140"/>
                    <a:pt x="768350" y="458470"/>
                  </a:cubicBezTo>
                  <a:cubicBezTo>
                    <a:pt x="859790" y="431800"/>
                    <a:pt x="953770" y="384810"/>
                    <a:pt x="1032510" y="339090"/>
                  </a:cubicBezTo>
                  <a:cubicBezTo>
                    <a:pt x="1103630" y="297180"/>
                    <a:pt x="1160780" y="250190"/>
                    <a:pt x="1224280" y="198120"/>
                  </a:cubicBezTo>
                  <a:cubicBezTo>
                    <a:pt x="1290320" y="143510"/>
                    <a:pt x="1376680" y="48260"/>
                    <a:pt x="1421130" y="20320"/>
                  </a:cubicBezTo>
                  <a:cubicBezTo>
                    <a:pt x="1440180" y="8890"/>
                    <a:pt x="1452880" y="0"/>
                    <a:pt x="1465580" y="1270"/>
                  </a:cubicBezTo>
                  <a:cubicBezTo>
                    <a:pt x="1474470" y="2540"/>
                    <a:pt x="1485900" y="8890"/>
                    <a:pt x="1489710" y="16510"/>
                  </a:cubicBezTo>
                  <a:cubicBezTo>
                    <a:pt x="1493520" y="22860"/>
                    <a:pt x="1492250" y="34290"/>
                    <a:pt x="1488440" y="40640"/>
                  </a:cubicBezTo>
                  <a:cubicBezTo>
                    <a:pt x="1484630" y="46990"/>
                    <a:pt x="1470660" y="53340"/>
                    <a:pt x="1463040" y="52070"/>
                  </a:cubicBezTo>
                  <a:cubicBezTo>
                    <a:pt x="1455420" y="50800"/>
                    <a:pt x="1442720" y="38100"/>
                    <a:pt x="1441450" y="30480"/>
                  </a:cubicBezTo>
                  <a:cubicBezTo>
                    <a:pt x="1440180" y="22860"/>
                    <a:pt x="1443990" y="11430"/>
                    <a:pt x="1449070" y="7620"/>
                  </a:cubicBezTo>
                  <a:cubicBezTo>
                    <a:pt x="1455420" y="2540"/>
                    <a:pt x="1471930" y="1270"/>
                    <a:pt x="1479550" y="5080"/>
                  </a:cubicBezTo>
                  <a:cubicBezTo>
                    <a:pt x="1485900" y="8890"/>
                    <a:pt x="1492250" y="19050"/>
                    <a:pt x="1492250" y="26670"/>
                  </a:cubicBezTo>
                  <a:cubicBezTo>
                    <a:pt x="1492250" y="34290"/>
                    <a:pt x="1480820" y="48260"/>
                    <a:pt x="1473200" y="50800"/>
                  </a:cubicBezTo>
                  <a:cubicBezTo>
                    <a:pt x="1466850" y="53340"/>
                    <a:pt x="1454150" y="52070"/>
                    <a:pt x="1450340" y="46990"/>
                  </a:cubicBezTo>
                  <a:cubicBezTo>
                    <a:pt x="1445260" y="40640"/>
                    <a:pt x="1443990" y="16510"/>
                    <a:pt x="1449070" y="8890"/>
                  </a:cubicBezTo>
                  <a:cubicBezTo>
                    <a:pt x="1451610" y="3810"/>
                    <a:pt x="1459230" y="1270"/>
                    <a:pt x="1465580" y="1270"/>
                  </a:cubicBezTo>
                  <a:cubicBezTo>
                    <a:pt x="1473200" y="1270"/>
                    <a:pt x="1485900" y="8890"/>
                    <a:pt x="1489710" y="16510"/>
                  </a:cubicBezTo>
                  <a:cubicBezTo>
                    <a:pt x="1493520" y="24130"/>
                    <a:pt x="1489710" y="39370"/>
                    <a:pt x="1484630" y="45720"/>
                  </a:cubicBezTo>
                  <a:cubicBezTo>
                    <a:pt x="1479550" y="52070"/>
                    <a:pt x="1469390" y="48260"/>
                    <a:pt x="1456690" y="55880"/>
                  </a:cubicBezTo>
                  <a:cubicBezTo>
                    <a:pt x="1407160" y="85090"/>
                    <a:pt x="1219200" y="269240"/>
                    <a:pt x="1144270" y="325120"/>
                  </a:cubicBezTo>
                  <a:cubicBezTo>
                    <a:pt x="1106170" y="354330"/>
                    <a:pt x="1092200" y="363220"/>
                    <a:pt x="1052830" y="384810"/>
                  </a:cubicBezTo>
                  <a:cubicBezTo>
                    <a:pt x="986790" y="420370"/>
                    <a:pt x="873760" y="480060"/>
                    <a:pt x="779780" y="508000"/>
                  </a:cubicBezTo>
                  <a:cubicBezTo>
                    <a:pt x="685800" y="535940"/>
                    <a:pt x="581660" y="549910"/>
                    <a:pt x="488950" y="552450"/>
                  </a:cubicBezTo>
                  <a:cubicBezTo>
                    <a:pt x="403860" y="554990"/>
                    <a:pt x="323850" y="543560"/>
                    <a:pt x="243840" y="529590"/>
                  </a:cubicBezTo>
                  <a:cubicBezTo>
                    <a:pt x="165100" y="515620"/>
                    <a:pt x="39370" y="496570"/>
                    <a:pt x="12700" y="469900"/>
                  </a:cubicBezTo>
                  <a:cubicBezTo>
                    <a:pt x="2540" y="459740"/>
                    <a:pt x="0" y="444500"/>
                    <a:pt x="3810" y="436880"/>
                  </a:cubicBezTo>
                  <a:cubicBezTo>
                    <a:pt x="7620" y="429260"/>
                    <a:pt x="34290" y="424180"/>
                    <a:pt x="34290" y="424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023485" y="5924550"/>
            <a:ext cx="565785" cy="470535"/>
            <a:chOff x="0" y="0"/>
            <a:chExt cx="754380" cy="627380"/>
          </a:xfrm>
        </p:grpSpPr>
        <p:sp>
          <p:nvSpPr>
            <p:cNvPr id="9" name="Freeform 9"/>
            <p:cNvSpPr/>
            <p:nvPr/>
          </p:nvSpPr>
          <p:spPr>
            <a:xfrm>
              <a:off x="39370" y="27940"/>
              <a:ext cx="669290" cy="551180"/>
            </a:xfrm>
            <a:custGeom>
              <a:avLst/>
              <a:gdLst/>
              <a:ahLst/>
              <a:cxnLst/>
              <a:rect l="l" t="t" r="r" b="b"/>
              <a:pathLst>
                <a:path w="669290" h="551180">
                  <a:moveTo>
                    <a:pt x="62230" y="110490"/>
                  </a:moveTo>
                  <a:cubicBezTo>
                    <a:pt x="68580" y="278130"/>
                    <a:pt x="80010" y="320040"/>
                    <a:pt x="101600" y="359410"/>
                  </a:cubicBezTo>
                  <a:cubicBezTo>
                    <a:pt x="125730" y="405130"/>
                    <a:pt x="180340" y="473710"/>
                    <a:pt x="205740" y="491490"/>
                  </a:cubicBezTo>
                  <a:cubicBezTo>
                    <a:pt x="215900" y="499110"/>
                    <a:pt x="224790" y="502920"/>
                    <a:pt x="232410" y="500380"/>
                  </a:cubicBezTo>
                  <a:cubicBezTo>
                    <a:pt x="242570" y="496570"/>
                    <a:pt x="252730" y="480060"/>
                    <a:pt x="256540" y="463550"/>
                  </a:cubicBezTo>
                  <a:cubicBezTo>
                    <a:pt x="262890" y="440690"/>
                    <a:pt x="257810" y="408940"/>
                    <a:pt x="250190" y="369570"/>
                  </a:cubicBezTo>
                  <a:cubicBezTo>
                    <a:pt x="236220" y="297180"/>
                    <a:pt x="134620" y="113030"/>
                    <a:pt x="149860" y="69850"/>
                  </a:cubicBezTo>
                  <a:cubicBezTo>
                    <a:pt x="156210" y="53340"/>
                    <a:pt x="167640" y="52070"/>
                    <a:pt x="187960" y="45720"/>
                  </a:cubicBezTo>
                  <a:cubicBezTo>
                    <a:pt x="248920" y="26670"/>
                    <a:pt x="496570" y="0"/>
                    <a:pt x="574040" y="22860"/>
                  </a:cubicBezTo>
                  <a:cubicBezTo>
                    <a:pt x="612140" y="34290"/>
                    <a:pt x="636270" y="57150"/>
                    <a:pt x="650240" y="78740"/>
                  </a:cubicBezTo>
                  <a:cubicBezTo>
                    <a:pt x="661670" y="96520"/>
                    <a:pt x="669290" y="115570"/>
                    <a:pt x="664210" y="138430"/>
                  </a:cubicBezTo>
                  <a:cubicBezTo>
                    <a:pt x="656590" y="177800"/>
                    <a:pt x="601980" y="234950"/>
                    <a:pt x="562610" y="283210"/>
                  </a:cubicBezTo>
                  <a:cubicBezTo>
                    <a:pt x="518160" y="336550"/>
                    <a:pt x="429260" y="406400"/>
                    <a:pt x="408940" y="441960"/>
                  </a:cubicBezTo>
                  <a:cubicBezTo>
                    <a:pt x="401320" y="455930"/>
                    <a:pt x="400050" y="462280"/>
                    <a:pt x="400050" y="474980"/>
                  </a:cubicBezTo>
                  <a:cubicBezTo>
                    <a:pt x="400050" y="491490"/>
                    <a:pt x="417830" y="518160"/>
                    <a:pt x="412750" y="530860"/>
                  </a:cubicBezTo>
                  <a:cubicBezTo>
                    <a:pt x="408940" y="539750"/>
                    <a:pt x="396240" y="548640"/>
                    <a:pt x="387350" y="548640"/>
                  </a:cubicBezTo>
                  <a:cubicBezTo>
                    <a:pt x="379730" y="548640"/>
                    <a:pt x="365760" y="537210"/>
                    <a:pt x="363220" y="529590"/>
                  </a:cubicBezTo>
                  <a:cubicBezTo>
                    <a:pt x="360680" y="523240"/>
                    <a:pt x="364490" y="511810"/>
                    <a:pt x="369570" y="506730"/>
                  </a:cubicBezTo>
                  <a:cubicBezTo>
                    <a:pt x="374650" y="501650"/>
                    <a:pt x="384810" y="496570"/>
                    <a:pt x="392430" y="497840"/>
                  </a:cubicBezTo>
                  <a:cubicBezTo>
                    <a:pt x="400050" y="499110"/>
                    <a:pt x="412750" y="513080"/>
                    <a:pt x="414020" y="520700"/>
                  </a:cubicBezTo>
                  <a:cubicBezTo>
                    <a:pt x="415290" y="528320"/>
                    <a:pt x="406400" y="543560"/>
                    <a:pt x="398780" y="546100"/>
                  </a:cubicBezTo>
                  <a:cubicBezTo>
                    <a:pt x="391160" y="548640"/>
                    <a:pt x="375920" y="546100"/>
                    <a:pt x="368300" y="538480"/>
                  </a:cubicBezTo>
                  <a:cubicBezTo>
                    <a:pt x="356870" y="527050"/>
                    <a:pt x="349250" y="487680"/>
                    <a:pt x="350520" y="464820"/>
                  </a:cubicBezTo>
                  <a:cubicBezTo>
                    <a:pt x="351790" y="444500"/>
                    <a:pt x="358140" y="429260"/>
                    <a:pt x="372110" y="406400"/>
                  </a:cubicBezTo>
                  <a:cubicBezTo>
                    <a:pt x="398780" y="364490"/>
                    <a:pt x="482600" y="300990"/>
                    <a:pt x="524510" y="250190"/>
                  </a:cubicBezTo>
                  <a:cubicBezTo>
                    <a:pt x="560070" y="207010"/>
                    <a:pt x="614680" y="154940"/>
                    <a:pt x="613410" y="123190"/>
                  </a:cubicBezTo>
                  <a:cubicBezTo>
                    <a:pt x="612140" y="101600"/>
                    <a:pt x="594360" y="82550"/>
                    <a:pt x="570230" y="72390"/>
                  </a:cubicBezTo>
                  <a:cubicBezTo>
                    <a:pt x="525780" y="54610"/>
                    <a:pt x="398780" y="90170"/>
                    <a:pt x="339090" y="93980"/>
                  </a:cubicBezTo>
                  <a:cubicBezTo>
                    <a:pt x="302260" y="96520"/>
                    <a:pt x="274320" y="99060"/>
                    <a:pt x="247650" y="95250"/>
                  </a:cubicBezTo>
                  <a:cubicBezTo>
                    <a:pt x="226060" y="92710"/>
                    <a:pt x="193040" y="74930"/>
                    <a:pt x="190500" y="78740"/>
                  </a:cubicBezTo>
                  <a:cubicBezTo>
                    <a:pt x="189230" y="81280"/>
                    <a:pt x="204470" y="88900"/>
                    <a:pt x="212090" y="99060"/>
                  </a:cubicBezTo>
                  <a:cubicBezTo>
                    <a:pt x="227330" y="121920"/>
                    <a:pt x="245110" y="171450"/>
                    <a:pt x="260350" y="217170"/>
                  </a:cubicBezTo>
                  <a:cubicBezTo>
                    <a:pt x="279400" y="276860"/>
                    <a:pt x="308610" y="384810"/>
                    <a:pt x="311150" y="427990"/>
                  </a:cubicBezTo>
                  <a:cubicBezTo>
                    <a:pt x="312420" y="445770"/>
                    <a:pt x="311150" y="454660"/>
                    <a:pt x="307340" y="467360"/>
                  </a:cubicBezTo>
                  <a:cubicBezTo>
                    <a:pt x="302260" y="481330"/>
                    <a:pt x="293370" y="497840"/>
                    <a:pt x="281940" y="510540"/>
                  </a:cubicBezTo>
                  <a:cubicBezTo>
                    <a:pt x="267970" y="525780"/>
                    <a:pt x="247650" y="546100"/>
                    <a:pt x="228600" y="548640"/>
                  </a:cubicBezTo>
                  <a:cubicBezTo>
                    <a:pt x="209550" y="551180"/>
                    <a:pt x="182880" y="537210"/>
                    <a:pt x="168910" y="527050"/>
                  </a:cubicBezTo>
                  <a:cubicBezTo>
                    <a:pt x="158750" y="519430"/>
                    <a:pt x="156210" y="513080"/>
                    <a:pt x="146050" y="500380"/>
                  </a:cubicBezTo>
                  <a:cubicBezTo>
                    <a:pt x="125730" y="474980"/>
                    <a:pt x="74930" y="415290"/>
                    <a:pt x="54610" y="378460"/>
                  </a:cubicBezTo>
                  <a:cubicBezTo>
                    <a:pt x="39370" y="350520"/>
                    <a:pt x="31750" y="332740"/>
                    <a:pt x="24130" y="300990"/>
                  </a:cubicBezTo>
                  <a:cubicBezTo>
                    <a:pt x="12700" y="252730"/>
                    <a:pt x="0" y="143510"/>
                    <a:pt x="11430" y="110490"/>
                  </a:cubicBezTo>
                  <a:cubicBezTo>
                    <a:pt x="16510" y="96520"/>
                    <a:pt x="26670" y="85090"/>
                    <a:pt x="34290" y="85090"/>
                  </a:cubicBezTo>
                  <a:cubicBezTo>
                    <a:pt x="43180" y="85090"/>
                    <a:pt x="62230" y="110490"/>
                    <a:pt x="62230" y="1104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4086225" y="6786562"/>
            <a:ext cx="221933" cy="428625"/>
            <a:chOff x="0" y="0"/>
            <a:chExt cx="295910" cy="571500"/>
          </a:xfrm>
        </p:grpSpPr>
        <p:sp>
          <p:nvSpPr>
            <p:cNvPr id="11" name="Freeform 11"/>
            <p:cNvSpPr/>
            <p:nvPr/>
          </p:nvSpPr>
          <p:spPr>
            <a:xfrm>
              <a:off x="50800" y="48260"/>
              <a:ext cx="194310" cy="474980"/>
            </a:xfrm>
            <a:custGeom>
              <a:avLst/>
              <a:gdLst/>
              <a:ahLst/>
              <a:cxnLst/>
              <a:rect l="l" t="t" r="r" b="b"/>
              <a:pathLst>
                <a:path w="194310" h="474980">
                  <a:moveTo>
                    <a:pt x="194310" y="31750"/>
                  </a:moveTo>
                  <a:cubicBezTo>
                    <a:pt x="95250" y="368300"/>
                    <a:pt x="71120" y="439420"/>
                    <a:pt x="49530" y="461010"/>
                  </a:cubicBezTo>
                  <a:cubicBezTo>
                    <a:pt x="40640" y="469900"/>
                    <a:pt x="30480" y="473710"/>
                    <a:pt x="22860" y="472440"/>
                  </a:cubicBezTo>
                  <a:cubicBezTo>
                    <a:pt x="16510" y="471170"/>
                    <a:pt x="7620" y="463550"/>
                    <a:pt x="5080" y="457200"/>
                  </a:cubicBezTo>
                  <a:cubicBezTo>
                    <a:pt x="2540" y="450850"/>
                    <a:pt x="2540" y="435610"/>
                    <a:pt x="6350" y="433070"/>
                  </a:cubicBezTo>
                  <a:cubicBezTo>
                    <a:pt x="12700" y="430530"/>
                    <a:pt x="48260" y="452120"/>
                    <a:pt x="46990" y="458470"/>
                  </a:cubicBezTo>
                  <a:cubicBezTo>
                    <a:pt x="45720" y="463550"/>
                    <a:pt x="21590" y="472440"/>
                    <a:pt x="13970" y="468630"/>
                  </a:cubicBezTo>
                  <a:cubicBezTo>
                    <a:pt x="6350" y="464820"/>
                    <a:pt x="0" y="449580"/>
                    <a:pt x="1270" y="436880"/>
                  </a:cubicBezTo>
                  <a:cubicBezTo>
                    <a:pt x="2540" y="412750"/>
                    <a:pt x="35560" y="355600"/>
                    <a:pt x="55880" y="340360"/>
                  </a:cubicBezTo>
                  <a:cubicBezTo>
                    <a:pt x="67310" y="331470"/>
                    <a:pt x="83820" y="327660"/>
                    <a:pt x="91440" y="331470"/>
                  </a:cubicBezTo>
                  <a:cubicBezTo>
                    <a:pt x="97790" y="335280"/>
                    <a:pt x="104140" y="353060"/>
                    <a:pt x="101600" y="360680"/>
                  </a:cubicBezTo>
                  <a:cubicBezTo>
                    <a:pt x="97790" y="368300"/>
                    <a:pt x="76200" y="378460"/>
                    <a:pt x="67310" y="375920"/>
                  </a:cubicBezTo>
                  <a:cubicBezTo>
                    <a:pt x="60960" y="374650"/>
                    <a:pt x="53340" y="364490"/>
                    <a:pt x="52070" y="358140"/>
                  </a:cubicBezTo>
                  <a:cubicBezTo>
                    <a:pt x="50800" y="351790"/>
                    <a:pt x="53340" y="340360"/>
                    <a:pt x="58420" y="335280"/>
                  </a:cubicBezTo>
                  <a:cubicBezTo>
                    <a:pt x="64770" y="330200"/>
                    <a:pt x="82550" y="326390"/>
                    <a:pt x="88900" y="330200"/>
                  </a:cubicBezTo>
                  <a:cubicBezTo>
                    <a:pt x="96520" y="335280"/>
                    <a:pt x="100330" y="351790"/>
                    <a:pt x="99060" y="365760"/>
                  </a:cubicBezTo>
                  <a:cubicBezTo>
                    <a:pt x="96520" y="391160"/>
                    <a:pt x="62230" y="450850"/>
                    <a:pt x="43180" y="463550"/>
                  </a:cubicBezTo>
                  <a:cubicBezTo>
                    <a:pt x="33020" y="469900"/>
                    <a:pt x="21590" y="472440"/>
                    <a:pt x="13970" y="468630"/>
                  </a:cubicBezTo>
                  <a:cubicBezTo>
                    <a:pt x="6350" y="464820"/>
                    <a:pt x="0" y="449580"/>
                    <a:pt x="0" y="443230"/>
                  </a:cubicBezTo>
                  <a:cubicBezTo>
                    <a:pt x="0" y="438150"/>
                    <a:pt x="1270" y="433070"/>
                    <a:pt x="3810" y="431800"/>
                  </a:cubicBezTo>
                  <a:cubicBezTo>
                    <a:pt x="10160" y="429260"/>
                    <a:pt x="49530" y="453390"/>
                    <a:pt x="49530" y="461010"/>
                  </a:cubicBezTo>
                  <a:cubicBezTo>
                    <a:pt x="49530" y="466090"/>
                    <a:pt x="30480" y="474980"/>
                    <a:pt x="22860" y="472440"/>
                  </a:cubicBezTo>
                  <a:cubicBezTo>
                    <a:pt x="13970" y="469900"/>
                    <a:pt x="5080" y="454660"/>
                    <a:pt x="3810" y="439420"/>
                  </a:cubicBezTo>
                  <a:cubicBezTo>
                    <a:pt x="2540" y="408940"/>
                    <a:pt x="46990" y="355600"/>
                    <a:pt x="67310" y="299720"/>
                  </a:cubicBezTo>
                  <a:cubicBezTo>
                    <a:pt x="95250" y="223520"/>
                    <a:pt x="114300" y="57150"/>
                    <a:pt x="143510" y="20320"/>
                  </a:cubicBezTo>
                  <a:cubicBezTo>
                    <a:pt x="154940" y="6350"/>
                    <a:pt x="168910" y="0"/>
                    <a:pt x="177800" y="2540"/>
                  </a:cubicBezTo>
                  <a:cubicBezTo>
                    <a:pt x="185420" y="5080"/>
                    <a:pt x="194310" y="31750"/>
                    <a:pt x="194310" y="317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4159567" y="6771322"/>
            <a:ext cx="360997" cy="300038"/>
            <a:chOff x="0" y="0"/>
            <a:chExt cx="481330" cy="400050"/>
          </a:xfrm>
        </p:grpSpPr>
        <p:sp>
          <p:nvSpPr>
            <p:cNvPr id="13" name="Freeform 13"/>
            <p:cNvSpPr/>
            <p:nvPr/>
          </p:nvSpPr>
          <p:spPr>
            <a:xfrm>
              <a:off x="49530" y="49530"/>
              <a:ext cx="383540" cy="306070"/>
            </a:xfrm>
            <a:custGeom>
              <a:avLst/>
              <a:gdLst/>
              <a:ahLst/>
              <a:cxnLst/>
              <a:rect l="l" t="t" r="r" b="b"/>
              <a:pathLst>
                <a:path w="383540" h="306070">
                  <a:moveTo>
                    <a:pt x="38100" y="64770"/>
                  </a:moveTo>
                  <a:cubicBezTo>
                    <a:pt x="165100" y="3810"/>
                    <a:pt x="184150" y="0"/>
                    <a:pt x="212090" y="1270"/>
                  </a:cubicBezTo>
                  <a:cubicBezTo>
                    <a:pt x="248920" y="2540"/>
                    <a:pt x="311150" y="15240"/>
                    <a:pt x="340360" y="34290"/>
                  </a:cubicBezTo>
                  <a:cubicBezTo>
                    <a:pt x="360680" y="48260"/>
                    <a:pt x="378460" y="69850"/>
                    <a:pt x="381000" y="88900"/>
                  </a:cubicBezTo>
                  <a:cubicBezTo>
                    <a:pt x="383540" y="107950"/>
                    <a:pt x="370840" y="130810"/>
                    <a:pt x="354330" y="149860"/>
                  </a:cubicBezTo>
                  <a:cubicBezTo>
                    <a:pt x="327660" y="180340"/>
                    <a:pt x="259080" y="212090"/>
                    <a:pt x="215900" y="236220"/>
                  </a:cubicBezTo>
                  <a:cubicBezTo>
                    <a:pt x="179070" y="256540"/>
                    <a:pt x="143510" y="278130"/>
                    <a:pt x="109220" y="288290"/>
                  </a:cubicBezTo>
                  <a:cubicBezTo>
                    <a:pt x="80010" y="297180"/>
                    <a:pt x="40640" y="306070"/>
                    <a:pt x="22860" y="299720"/>
                  </a:cubicBezTo>
                  <a:cubicBezTo>
                    <a:pt x="12700" y="295910"/>
                    <a:pt x="2540" y="287020"/>
                    <a:pt x="1270" y="279400"/>
                  </a:cubicBezTo>
                  <a:cubicBezTo>
                    <a:pt x="0" y="271780"/>
                    <a:pt x="3810" y="259080"/>
                    <a:pt x="11430" y="252730"/>
                  </a:cubicBezTo>
                  <a:cubicBezTo>
                    <a:pt x="25400" y="240030"/>
                    <a:pt x="82550" y="227330"/>
                    <a:pt x="97790" y="234950"/>
                  </a:cubicBezTo>
                  <a:cubicBezTo>
                    <a:pt x="106680" y="240030"/>
                    <a:pt x="111760" y="255270"/>
                    <a:pt x="110490" y="262890"/>
                  </a:cubicBezTo>
                  <a:cubicBezTo>
                    <a:pt x="109220" y="270510"/>
                    <a:pt x="95250" y="281940"/>
                    <a:pt x="87630" y="283210"/>
                  </a:cubicBezTo>
                  <a:cubicBezTo>
                    <a:pt x="81280" y="284480"/>
                    <a:pt x="69850" y="278130"/>
                    <a:pt x="66040" y="273050"/>
                  </a:cubicBezTo>
                  <a:cubicBezTo>
                    <a:pt x="62230" y="266700"/>
                    <a:pt x="58420" y="255270"/>
                    <a:pt x="62230" y="248920"/>
                  </a:cubicBezTo>
                  <a:cubicBezTo>
                    <a:pt x="66040" y="241300"/>
                    <a:pt x="86360" y="231140"/>
                    <a:pt x="95250" y="233680"/>
                  </a:cubicBezTo>
                  <a:cubicBezTo>
                    <a:pt x="102870" y="236220"/>
                    <a:pt x="111760" y="252730"/>
                    <a:pt x="111760" y="260350"/>
                  </a:cubicBezTo>
                  <a:cubicBezTo>
                    <a:pt x="111760" y="267970"/>
                    <a:pt x="105410" y="275590"/>
                    <a:pt x="97790" y="280670"/>
                  </a:cubicBezTo>
                  <a:cubicBezTo>
                    <a:pt x="83820" y="290830"/>
                    <a:pt x="39370" y="303530"/>
                    <a:pt x="22860" y="299720"/>
                  </a:cubicBezTo>
                  <a:cubicBezTo>
                    <a:pt x="12700" y="297180"/>
                    <a:pt x="2540" y="287020"/>
                    <a:pt x="1270" y="279400"/>
                  </a:cubicBezTo>
                  <a:cubicBezTo>
                    <a:pt x="0" y="271780"/>
                    <a:pt x="2540" y="260350"/>
                    <a:pt x="11430" y="252730"/>
                  </a:cubicBezTo>
                  <a:cubicBezTo>
                    <a:pt x="29210" y="237490"/>
                    <a:pt x="85090" y="245110"/>
                    <a:pt x="127000" y="227330"/>
                  </a:cubicBezTo>
                  <a:cubicBezTo>
                    <a:pt x="187960" y="201930"/>
                    <a:pt x="332740" y="123190"/>
                    <a:pt x="335280" y="97790"/>
                  </a:cubicBezTo>
                  <a:cubicBezTo>
                    <a:pt x="336550" y="88900"/>
                    <a:pt x="325120" y="85090"/>
                    <a:pt x="314960" y="78740"/>
                  </a:cubicBezTo>
                  <a:cubicBezTo>
                    <a:pt x="294640" y="67310"/>
                    <a:pt x="243840" y="53340"/>
                    <a:pt x="214630" y="52070"/>
                  </a:cubicBezTo>
                  <a:cubicBezTo>
                    <a:pt x="193040" y="50800"/>
                    <a:pt x="180340" y="53340"/>
                    <a:pt x="158750" y="59690"/>
                  </a:cubicBezTo>
                  <a:cubicBezTo>
                    <a:pt x="127000" y="68580"/>
                    <a:pt x="68580" y="115570"/>
                    <a:pt x="46990" y="111760"/>
                  </a:cubicBezTo>
                  <a:cubicBezTo>
                    <a:pt x="36830" y="110490"/>
                    <a:pt x="27940" y="99060"/>
                    <a:pt x="26670" y="91440"/>
                  </a:cubicBezTo>
                  <a:cubicBezTo>
                    <a:pt x="25400" y="83820"/>
                    <a:pt x="38100" y="64770"/>
                    <a:pt x="38100" y="647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4407218" y="6849428"/>
            <a:ext cx="320992" cy="315278"/>
            <a:chOff x="0" y="0"/>
            <a:chExt cx="427990" cy="420370"/>
          </a:xfrm>
        </p:grpSpPr>
        <p:sp>
          <p:nvSpPr>
            <p:cNvPr id="15" name="Freeform 15"/>
            <p:cNvSpPr/>
            <p:nvPr/>
          </p:nvSpPr>
          <p:spPr>
            <a:xfrm>
              <a:off x="49530" y="49530"/>
              <a:ext cx="328930" cy="323850"/>
            </a:xfrm>
            <a:custGeom>
              <a:avLst/>
              <a:gdLst/>
              <a:ahLst/>
              <a:cxnLst/>
              <a:rect l="l" t="t" r="r" b="b"/>
              <a:pathLst>
                <a:path w="328930" h="323850">
                  <a:moveTo>
                    <a:pt x="233680" y="46990"/>
                  </a:moveTo>
                  <a:cubicBezTo>
                    <a:pt x="96520" y="130810"/>
                    <a:pt x="82550" y="147320"/>
                    <a:pt x="71120" y="167640"/>
                  </a:cubicBezTo>
                  <a:cubicBezTo>
                    <a:pt x="59690" y="189230"/>
                    <a:pt x="43180" y="227330"/>
                    <a:pt x="49530" y="243840"/>
                  </a:cubicBezTo>
                  <a:cubicBezTo>
                    <a:pt x="53340" y="255270"/>
                    <a:pt x="69850" y="261620"/>
                    <a:pt x="82550" y="265430"/>
                  </a:cubicBezTo>
                  <a:cubicBezTo>
                    <a:pt x="97790" y="270510"/>
                    <a:pt x="114300" y="274320"/>
                    <a:pt x="134620" y="269240"/>
                  </a:cubicBezTo>
                  <a:cubicBezTo>
                    <a:pt x="170180" y="261620"/>
                    <a:pt x="250190" y="222250"/>
                    <a:pt x="269240" y="190500"/>
                  </a:cubicBezTo>
                  <a:cubicBezTo>
                    <a:pt x="281940" y="168910"/>
                    <a:pt x="285750" y="130810"/>
                    <a:pt x="271780" y="116840"/>
                  </a:cubicBezTo>
                  <a:cubicBezTo>
                    <a:pt x="250190" y="95250"/>
                    <a:pt x="114300" y="142240"/>
                    <a:pt x="96520" y="124460"/>
                  </a:cubicBezTo>
                  <a:cubicBezTo>
                    <a:pt x="87630" y="115570"/>
                    <a:pt x="91440" y="96520"/>
                    <a:pt x="97790" y="86360"/>
                  </a:cubicBezTo>
                  <a:cubicBezTo>
                    <a:pt x="105410" y="74930"/>
                    <a:pt x="133350" y="64770"/>
                    <a:pt x="147320" y="64770"/>
                  </a:cubicBezTo>
                  <a:cubicBezTo>
                    <a:pt x="158750" y="64770"/>
                    <a:pt x="172720" y="68580"/>
                    <a:pt x="176530" y="74930"/>
                  </a:cubicBezTo>
                  <a:cubicBezTo>
                    <a:pt x="180340" y="81280"/>
                    <a:pt x="177800" y="100330"/>
                    <a:pt x="172720" y="106680"/>
                  </a:cubicBezTo>
                  <a:cubicBezTo>
                    <a:pt x="167640" y="111760"/>
                    <a:pt x="156210" y="115570"/>
                    <a:pt x="149860" y="114300"/>
                  </a:cubicBezTo>
                  <a:cubicBezTo>
                    <a:pt x="142240" y="113030"/>
                    <a:pt x="133350" y="105410"/>
                    <a:pt x="130810" y="99060"/>
                  </a:cubicBezTo>
                  <a:cubicBezTo>
                    <a:pt x="128270" y="92710"/>
                    <a:pt x="128270" y="82550"/>
                    <a:pt x="132080" y="76200"/>
                  </a:cubicBezTo>
                  <a:cubicBezTo>
                    <a:pt x="135890" y="69850"/>
                    <a:pt x="144780" y="63500"/>
                    <a:pt x="152400" y="63500"/>
                  </a:cubicBezTo>
                  <a:cubicBezTo>
                    <a:pt x="160020" y="63500"/>
                    <a:pt x="173990" y="72390"/>
                    <a:pt x="177800" y="80010"/>
                  </a:cubicBezTo>
                  <a:cubicBezTo>
                    <a:pt x="180340" y="86360"/>
                    <a:pt x="179070" y="96520"/>
                    <a:pt x="173990" y="104140"/>
                  </a:cubicBezTo>
                  <a:cubicBezTo>
                    <a:pt x="165100" y="115570"/>
                    <a:pt x="128270" y="133350"/>
                    <a:pt x="113030" y="132080"/>
                  </a:cubicBezTo>
                  <a:cubicBezTo>
                    <a:pt x="102870" y="130810"/>
                    <a:pt x="92710" y="121920"/>
                    <a:pt x="90170" y="114300"/>
                  </a:cubicBezTo>
                  <a:cubicBezTo>
                    <a:pt x="87630" y="106680"/>
                    <a:pt x="90170" y="93980"/>
                    <a:pt x="97790" y="86360"/>
                  </a:cubicBezTo>
                  <a:cubicBezTo>
                    <a:pt x="111760" y="72390"/>
                    <a:pt x="160020" y="66040"/>
                    <a:pt x="191770" y="63500"/>
                  </a:cubicBezTo>
                  <a:cubicBezTo>
                    <a:pt x="223520" y="60960"/>
                    <a:pt x="266700" y="63500"/>
                    <a:pt x="288290" y="71120"/>
                  </a:cubicBezTo>
                  <a:cubicBezTo>
                    <a:pt x="300990" y="76200"/>
                    <a:pt x="307340" y="80010"/>
                    <a:pt x="313690" y="90170"/>
                  </a:cubicBezTo>
                  <a:cubicBezTo>
                    <a:pt x="322580" y="104140"/>
                    <a:pt x="328930" y="130810"/>
                    <a:pt x="327660" y="152400"/>
                  </a:cubicBezTo>
                  <a:cubicBezTo>
                    <a:pt x="326390" y="176530"/>
                    <a:pt x="317500" y="205740"/>
                    <a:pt x="303530" y="226060"/>
                  </a:cubicBezTo>
                  <a:cubicBezTo>
                    <a:pt x="288290" y="247650"/>
                    <a:pt x="262890" y="261620"/>
                    <a:pt x="237490" y="276860"/>
                  </a:cubicBezTo>
                  <a:cubicBezTo>
                    <a:pt x="208280" y="294640"/>
                    <a:pt x="168910" y="316230"/>
                    <a:pt x="133350" y="320040"/>
                  </a:cubicBezTo>
                  <a:cubicBezTo>
                    <a:pt x="99060" y="323850"/>
                    <a:pt x="48260" y="316230"/>
                    <a:pt x="26670" y="297180"/>
                  </a:cubicBezTo>
                  <a:cubicBezTo>
                    <a:pt x="8890" y="281940"/>
                    <a:pt x="1270" y="255270"/>
                    <a:pt x="1270" y="231140"/>
                  </a:cubicBezTo>
                  <a:cubicBezTo>
                    <a:pt x="0" y="201930"/>
                    <a:pt x="17780" y="163830"/>
                    <a:pt x="33020" y="135890"/>
                  </a:cubicBezTo>
                  <a:cubicBezTo>
                    <a:pt x="48260" y="110490"/>
                    <a:pt x="66040" y="90170"/>
                    <a:pt x="91440" y="69850"/>
                  </a:cubicBezTo>
                  <a:cubicBezTo>
                    <a:pt x="123190" y="44450"/>
                    <a:pt x="182880" y="5080"/>
                    <a:pt x="210820" y="1270"/>
                  </a:cubicBezTo>
                  <a:cubicBezTo>
                    <a:pt x="224790" y="0"/>
                    <a:pt x="240030" y="2540"/>
                    <a:pt x="243840" y="10160"/>
                  </a:cubicBezTo>
                  <a:cubicBezTo>
                    <a:pt x="247650" y="17780"/>
                    <a:pt x="233680" y="46990"/>
                    <a:pt x="233680" y="469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4680585" y="6659880"/>
            <a:ext cx="377190" cy="461962"/>
            <a:chOff x="0" y="0"/>
            <a:chExt cx="502920" cy="615950"/>
          </a:xfrm>
        </p:grpSpPr>
        <p:sp>
          <p:nvSpPr>
            <p:cNvPr id="17" name="Freeform 17"/>
            <p:cNvSpPr/>
            <p:nvPr/>
          </p:nvSpPr>
          <p:spPr>
            <a:xfrm>
              <a:off x="48260" y="44450"/>
              <a:ext cx="410210" cy="523240"/>
            </a:xfrm>
            <a:custGeom>
              <a:avLst/>
              <a:gdLst/>
              <a:ahLst/>
              <a:cxnLst/>
              <a:rect l="l" t="t" r="r" b="b"/>
              <a:pathLst>
                <a:path w="410210" h="523240">
                  <a:moveTo>
                    <a:pt x="260350" y="57150"/>
                  </a:moveTo>
                  <a:cubicBezTo>
                    <a:pt x="96520" y="107950"/>
                    <a:pt x="76200" y="153670"/>
                    <a:pt x="63500" y="187960"/>
                  </a:cubicBezTo>
                  <a:cubicBezTo>
                    <a:pt x="53340" y="217170"/>
                    <a:pt x="43180" y="256540"/>
                    <a:pt x="52070" y="276860"/>
                  </a:cubicBezTo>
                  <a:cubicBezTo>
                    <a:pt x="59690" y="293370"/>
                    <a:pt x="78740" y="302260"/>
                    <a:pt x="97790" y="309880"/>
                  </a:cubicBezTo>
                  <a:cubicBezTo>
                    <a:pt x="123190" y="318770"/>
                    <a:pt x="157480" y="320040"/>
                    <a:pt x="194310" y="317500"/>
                  </a:cubicBezTo>
                  <a:cubicBezTo>
                    <a:pt x="247650" y="314960"/>
                    <a:pt x="353060" y="274320"/>
                    <a:pt x="383540" y="279400"/>
                  </a:cubicBezTo>
                  <a:cubicBezTo>
                    <a:pt x="394970" y="281940"/>
                    <a:pt x="400050" y="285750"/>
                    <a:pt x="403860" y="292100"/>
                  </a:cubicBezTo>
                  <a:cubicBezTo>
                    <a:pt x="407670" y="298450"/>
                    <a:pt x="408940" y="307340"/>
                    <a:pt x="403860" y="316230"/>
                  </a:cubicBezTo>
                  <a:cubicBezTo>
                    <a:pt x="383540" y="350520"/>
                    <a:pt x="171450" y="448310"/>
                    <a:pt x="129540" y="476250"/>
                  </a:cubicBezTo>
                  <a:cubicBezTo>
                    <a:pt x="115570" y="485140"/>
                    <a:pt x="102870" y="494030"/>
                    <a:pt x="104140" y="495300"/>
                  </a:cubicBezTo>
                  <a:cubicBezTo>
                    <a:pt x="105410" y="496570"/>
                    <a:pt x="127000" y="486410"/>
                    <a:pt x="129540" y="488950"/>
                  </a:cubicBezTo>
                  <a:cubicBezTo>
                    <a:pt x="132080" y="492760"/>
                    <a:pt x="124460" y="510540"/>
                    <a:pt x="118110" y="515620"/>
                  </a:cubicBezTo>
                  <a:cubicBezTo>
                    <a:pt x="111760" y="519430"/>
                    <a:pt x="100330" y="520700"/>
                    <a:pt x="93980" y="518160"/>
                  </a:cubicBezTo>
                  <a:cubicBezTo>
                    <a:pt x="87630" y="515620"/>
                    <a:pt x="78740" y="506730"/>
                    <a:pt x="78740" y="499110"/>
                  </a:cubicBezTo>
                  <a:cubicBezTo>
                    <a:pt x="78740" y="490220"/>
                    <a:pt x="91440" y="473710"/>
                    <a:pt x="99060" y="469900"/>
                  </a:cubicBezTo>
                  <a:cubicBezTo>
                    <a:pt x="104140" y="467360"/>
                    <a:pt x="110490" y="468630"/>
                    <a:pt x="115570" y="471170"/>
                  </a:cubicBezTo>
                  <a:cubicBezTo>
                    <a:pt x="120650" y="473710"/>
                    <a:pt x="128270" y="483870"/>
                    <a:pt x="129540" y="490220"/>
                  </a:cubicBezTo>
                  <a:cubicBezTo>
                    <a:pt x="130810" y="497840"/>
                    <a:pt x="127000" y="508000"/>
                    <a:pt x="121920" y="513080"/>
                  </a:cubicBezTo>
                  <a:cubicBezTo>
                    <a:pt x="116840" y="518160"/>
                    <a:pt x="105410" y="520700"/>
                    <a:pt x="99060" y="519430"/>
                  </a:cubicBezTo>
                  <a:cubicBezTo>
                    <a:pt x="91440" y="518160"/>
                    <a:pt x="82550" y="510540"/>
                    <a:pt x="80010" y="504190"/>
                  </a:cubicBezTo>
                  <a:cubicBezTo>
                    <a:pt x="77470" y="497840"/>
                    <a:pt x="80010" y="486410"/>
                    <a:pt x="83820" y="480060"/>
                  </a:cubicBezTo>
                  <a:cubicBezTo>
                    <a:pt x="87630" y="473710"/>
                    <a:pt x="97790" y="468630"/>
                    <a:pt x="104140" y="468630"/>
                  </a:cubicBezTo>
                  <a:cubicBezTo>
                    <a:pt x="111760" y="468630"/>
                    <a:pt x="125730" y="480060"/>
                    <a:pt x="128270" y="487680"/>
                  </a:cubicBezTo>
                  <a:cubicBezTo>
                    <a:pt x="130810" y="495300"/>
                    <a:pt x="116840" y="515620"/>
                    <a:pt x="116840" y="515620"/>
                  </a:cubicBezTo>
                  <a:cubicBezTo>
                    <a:pt x="116840" y="515620"/>
                    <a:pt x="129540" y="488950"/>
                    <a:pt x="129540" y="488950"/>
                  </a:cubicBezTo>
                  <a:cubicBezTo>
                    <a:pt x="129540" y="488950"/>
                    <a:pt x="124460" y="510540"/>
                    <a:pt x="118110" y="515620"/>
                  </a:cubicBezTo>
                  <a:cubicBezTo>
                    <a:pt x="111760" y="519430"/>
                    <a:pt x="100330" y="520700"/>
                    <a:pt x="93980" y="518160"/>
                  </a:cubicBezTo>
                  <a:cubicBezTo>
                    <a:pt x="87630" y="515620"/>
                    <a:pt x="85090" y="500380"/>
                    <a:pt x="78740" y="499110"/>
                  </a:cubicBezTo>
                  <a:cubicBezTo>
                    <a:pt x="71120" y="497840"/>
                    <a:pt x="55880" y="523240"/>
                    <a:pt x="50800" y="520700"/>
                  </a:cubicBezTo>
                  <a:cubicBezTo>
                    <a:pt x="45720" y="518160"/>
                    <a:pt x="41910" y="499110"/>
                    <a:pt x="44450" y="488950"/>
                  </a:cubicBezTo>
                  <a:cubicBezTo>
                    <a:pt x="46990" y="477520"/>
                    <a:pt x="59690" y="467360"/>
                    <a:pt x="73660" y="454660"/>
                  </a:cubicBezTo>
                  <a:cubicBezTo>
                    <a:pt x="96520" y="434340"/>
                    <a:pt x="135890" y="411480"/>
                    <a:pt x="176530" y="387350"/>
                  </a:cubicBezTo>
                  <a:cubicBezTo>
                    <a:pt x="231140" y="354330"/>
                    <a:pt x="341630" y="280670"/>
                    <a:pt x="377190" y="279400"/>
                  </a:cubicBezTo>
                  <a:cubicBezTo>
                    <a:pt x="389890" y="279400"/>
                    <a:pt x="400050" y="285750"/>
                    <a:pt x="403860" y="292100"/>
                  </a:cubicBezTo>
                  <a:cubicBezTo>
                    <a:pt x="407670" y="298450"/>
                    <a:pt x="410210" y="308610"/>
                    <a:pt x="403860" y="316230"/>
                  </a:cubicBezTo>
                  <a:cubicBezTo>
                    <a:pt x="386080" y="339090"/>
                    <a:pt x="252730" y="364490"/>
                    <a:pt x="191770" y="368300"/>
                  </a:cubicBezTo>
                  <a:cubicBezTo>
                    <a:pt x="147320" y="370840"/>
                    <a:pt x="106680" y="365760"/>
                    <a:pt x="74930" y="354330"/>
                  </a:cubicBezTo>
                  <a:cubicBezTo>
                    <a:pt x="50800" y="345440"/>
                    <a:pt x="27940" y="330200"/>
                    <a:pt x="16510" y="314960"/>
                  </a:cubicBezTo>
                  <a:cubicBezTo>
                    <a:pt x="7620" y="303530"/>
                    <a:pt x="5080" y="292100"/>
                    <a:pt x="2540" y="276860"/>
                  </a:cubicBezTo>
                  <a:cubicBezTo>
                    <a:pt x="0" y="257810"/>
                    <a:pt x="1270" y="233680"/>
                    <a:pt x="8890" y="207010"/>
                  </a:cubicBezTo>
                  <a:cubicBezTo>
                    <a:pt x="19050" y="168910"/>
                    <a:pt x="50800" y="105410"/>
                    <a:pt x="71120" y="76200"/>
                  </a:cubicBezTo>
                  <a:cubicBezTo>
                    <a:pt x="83820" y="58420"/>
                    <a:pt x="90170" y="49530"/>
                    <a:pt x="109220" y="39370"/>
                  </a:cubicBezTo>
                  <a:cubicBezTo>
                    <a:pt x="139700" y="22860"/>
                    <a:pt x="222250" y="0"/>
                    <a:pt x="251460" y="6350"/>
                  </a:cubicBezTo>
                  <a:cubicBezTo>
                    <a:pt x="265430" y="10160"/>
                    <a:pt x="279400" y="21590"/>
                    <a:pt x="280670" y="30480"/>
                  </a:cubicBezTo>
                  <a:cubicBezTo>
                    <a:pt x="281940" y="38100"/>
                    <a:pt x="260350" y="57150"/>
                    <a:pt x="260350" y="571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4931092" y="6633210"/>
            <a:ext cx="271462" cy="234315"/>
            <a:chOff x="0" y="0"/>
            <a:chExt cx="361950" cy="312420"/>
          </a:xfrm>
        </p:grpSpPr>
        <p:sp>
          <p:nvSpPr>
            <p:cNvPr id="19" name="Freeform 19"/>
            <p:cNvSpPr/>
            <p:nvPr/>
          </p:nvSpPr>
          <p:spPr>
            <a:xfrm>
              <a:off x="46990" y="48260"/>
              <a:ext cx="269240" cy="214630"/>
            </a:xfrm>
            <a:custGeom>
              <a:avLst/>
              <a:gdLst/>
              <a:ahLst/>
              <a:cxnLst/>
              <a:rect l="l" t="t" r="r" b="b"/>
              <a:pathLst>
                <a:path w="269240" h="214630">
                  <a:moveTo>
                    <a:pt x="8890" y="171450"/>
                  </a:moveTo>
                  <a:cubicBezTo>
                    <a:pt x="82550" y="109220"/>
                    <a:pt x="209550" y="77470"/>
                    <a:pt x="229870" y="46990"/>
                  </a:cubicBezTo>
                  <a:cubicBezTo>
                    <a:pt x="238760" y="33020"/>
                    <a:pt x="224790" y="7620"/>
                    <a:pt x="231140" y="3810"/>
                  </a:cubicBezTo>
                  <a:cubicBezTo>
                    <a:pt x="237490" y="0"/>
                    <a:pt x="261620" y="13970"/>
                    <a:pt x="264160" y="22860"/>
                  </a:cubicBezTo>
                  <a:cubicBezTo>
                    <a:pt x="266700" y="30480"/>
                    <a:pt x="259080" y="46990"/>
                    <a:pt x="251460" y="49530"/>
                  </a:cubicBezTo>
                  <a:cubicBezTo>
                    <a:pt x="242570" y="52070"/>
                    <a:pt x="215900" y="38100"/>
                    <a:pt x="213360" y="29210"/>
                  </a:cubicBezTo>
                  <a:cubicBezTo>
                    <a:pt x="210820" y="22860"/>
                    <a:pt x="215900" y="11430"/>
                    <a:pt x="222250" y="7620"/>
                  </a:cubicBezTo>
                  <a:cubicBezTo>
                    <a:pt x="228600" y="2540"/>
                    <a:pt x="247650" y="1270"/>
                    <a:pt x="254000" y="6350"/>
                  </a:cubicBezTo>
                  <a:cubicBezTo>
                    <a:pt x="260350" y="11430"/>
                    <a:pt x="265430" y="27940"/>
                    <a:pt x="262890" y="35560"/>
                  </a:cubicBezTo>
                  <a:cubicBezTo>
                    <a:pt x="261620" y="43180"/>
                    <a:pt x="251460" y="50800"/>
                    <a:pt x="245110" y="52070"/>
                  </a:cubicBezTo>
                  <a:cubicBezTo>
                    <a:pt x="238760" y="53340"/>
                    <a:pt x="227330" y="52070"/>
                    <a:pt x="222250" y="46990"/>
                  </a:cubicBezTo>
                  <a:cubicBezTo>
                    <a:pt x="217170" y="41910"/>
                    <a:pt x="212090" y="31750"/>
                    <a:pt x="213360" y="24130"/>
                  </a:cubicBezTo>
                  <a:cubicBezTo>
                    <a:pt x="214630" y="16510"/>
                    <a:pt x="227330" y="3810"/>
                    <a:pt x="234950" y="2540"/>
                  </a:cubicBezTo>
                  <a:cubicBezTo>
                    <a:pt x="242570" y="1270"/>
                    <a:pt x="257810" y="10160"/>
                    <a:pt x="257810" y="10160"/>
                  </a:cubicBezTo>
                  <a:cubicBezTo>
                    <a:pt x="257810" y="10160"/>
                    <a:pt x="231140" y="2540"/>
                    <a:pt x="231140" y="3810"/>
                  </a:cubicBezTo>
                  <a:cubicBezTo>
                    <a:pt x="231140" y="5080"/>
                    <a:pt x="260350" y="12700"/>
                    <a:pt x="264160" y="22860"/>
                  </a:cubicBezTo>
                  <a:cubicBezTo>
                    <a:pt x="269240" y="38100"/>
                    <a:pt x="252730" y="74930"/>
                    <a:pt x="232410" y="96520"/>
                  </a:cubicBezTo>
                  <a:cubicBezTo>
                    <a:pt x="203200" y="128270"/>
                    <a:pt x="115570" y="147320"/>
                    <a:pt x="81280" y="171450"/>
                  </a:cubicBezTo>
                  <a:cubicBezTo>
                    <a:pt x="59690" y="185420"/>
                    <a:pt x="50800" y="210820"/>
                    <a:pt x="35560" y="213360"/>
                  </a:cubicBezTo>
                  <a:cubicBezTo>
                    <a:pt x="24130" y="214630"/>
                    <a:pt x="7620" y="207010"/>
                    <a:pt x="3810" y="199390"/>
                  </a:cubicBezTo>
                  <a:cubicBezTo>
                    <a:pt x="0" y="193040"/>
                    <a:pt x="8890" y="171450"/>
                    <a:pt x="8890" y="1714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039678" y="6597015"/>
            <a:ext cx="344805" cy="441960"/>
            <a:chOff x="0" y="0"/>
            <a:chExt cx="459740" cy="589280"/>
          </a:xfrm>
        </p:grpSpPr>
        <p:sp>
          <p:nvSpPr>
            <p:cNvPr id="21" name="Freeform 21"/>
            <p:cNvSpPr/>
            <p:nvPr/>
          </p:nvSpPr>
          <p:spPr>
            <a:xfrm>
              <a:off x="46990" y="49530"/>
              <a:ext cx="364490" cy="490220"/>
            </a:xfrm>
            <a:custGeom>
              <a:avLst/>
              <a:gdLst/>
              <a:ahLst/>
              <a:cxnLst/>
              <a:rect l="l" t="t" r="r" b="b"/>
              <a:pathLst>
                <a:path w="364490" h="490220">
                  <a:moveTo>
                    <a:pt x="91440" y="40640"/>
                  </a:moveTo>
                  <a:cubicBezTo>
                    <a:pt x="49530" y="158750"/>
                    <a:pt x="50800" y="265430"/>
                    <a:pt x="54610" y="312420"/>
                  </a:cubicBezTo>
                  <a:cubicBezTo>
                    <a:pt x="57150" y="337820"/>
                    <a:pt x="59690" y="353060"/>
                    <a:pt x="66040" y="372110"/>
                  </a:cubicBezTo>
                  <a:cubicBezTo>
                    <a:pt x="73660" y="391160"/>
                    <a:pt x="80010" y="416560"/>
                    <a:pt x="96520" y="427990"/>
                  </a:cubicBezTo>
                  <a:cubicBezTo>
                    <a:pt x="114300" y="440690"/>
                    <a:pt x="146050" y="440690"/>
                    <a:pt x="170180" y="438150"/>
                  </a:cubicBezTo>
                  <a:cubicBezTo>
                    <a:pt x="193040" y="435610"/>
                    <a:pt x="215900" y="422910"/>
                    <a:pt x="236220" y="412750"/>
                  </a:cubicBezTo>
                  <a:cubicBezTo>
                    <a:pt x="254000" y="402590"/>
                    <a:pt x="271780" y="393700"/>
                    <a:pt x="285750" y="377190"/>
                  </a:cubicBezTo>
                  <a:cubicBezTo>
                    <a:pt x="302260" y="355600"/>
                    <a:pt x="307340" y="300990"/>
                    <a:pt x="322580" y="290830"/>
                  </a:cubicBezTo>
                  <a:cubicBezTo>
                    <a:pt x="330200" y="285750"/>
                    <a:pt x="340360" y="287020"/>
                    <a:pt x="346710" y="289560"/>
                  </a:cubicBezTo>
                  <a:cubicBezTo>
                    <a:pt x="353060" y="292100"/>
                    <a:pt x="360680" y="300990"/>
                    <a:pt x="361950" y="307340"/>
                  </a:cubicBezTo>
                  <a:cubicBezTo>
                    <a:pt x="363220" y="313690"/>
                    <a:pt x="359410" y="325120"/>
                    <a:pt x="354330" y="330200"/>
                  </a:cubicBezTo>
                  <a:cubicBezTo>
                    <a:pt x="349250" y="335280"/>
                    <a:pt x="337820" y="339090"/>
                    <a:pt x="331470" y="337820"/>
                  </a:cubicBezTo>
                  <a:cubicBezTo>
                    <a:pt x="325120" y="336550"/>
                    <a:pt x="316230" y="328930"/>
                    <a:pt x="313690" y="322580"/>
                  </a:cubicBezTo>
                  <a:cubicBezTo>
                    <a:pt x="311150" y="316230"/>
                    <a:pt x="311150" y="303530"/>
                    <a:pt x="314960" y="298450"/>
                  </a:cubicBezTo>
                  <a:cubicBezTo>
                    <a:pt x="320040" y="292100"/>
                    <a:pt x="336550" y="285750"/>
                    <a:pt x="344170" y="288290"/>
                  </a:cubicBezTo>
                  <a:cubicBezTo>
                    <a:pt x="351790" y="290830"/>
                    <a:pt x="360680" y="302260"/>
                    <a:pt x="361950" y="313690"/>
                  </a:cubicBezTo>
                  <a:cubicBezTo>
                    <a:pt x="364490" y="336550"/>
                    <a:pt x="339090" y="391160"/>
                    <a:pt x="318770" y="416560"/>
                  </a:cubicBezTo>
                  <a:cubicBezTo>
                    <a:pt x="300990" y="438150"/>
                    <a:pt x="276860" y="448310"/>
                    <a:pt x="252730" y="459740"/>
                  </a:cubicBezTo>
                  <a:cubicBezTo>
                    <a:pt x="227330" y="472440"/>
                    <a:pt x="199390" y="487680"/>
                    <a:pt x="170180" y="488950"/>
                  </a:cubicBezTo>
                  <a:cubicBezTo>
                    <a:pt x="135890" y="490220"/>
                    <a:pt x="83820" y="480060"/>
                    <a:pt x="58420" y="459740"/>
                  </a:cubicBezTo>
                  <a:cubicBezTo>
                    <a:pt x="35560" y="441960"/>
                    <a:pt x="25400" y="407670"/>
                    <a:pt x="16510" y="381000"/>
                  </a:cubicBezTo>
                  <a:cubicBezTo>
                    <a:pt x="8890" y="358140"/>
                    <a:pt x="6350" y="341630"/>
                    <a:pt x="3810" y="312420"/>
                  </a:cubicBezTo>
                  <a:cubicBezTo>
                    <a:pt x="0" y="260350"/>
                    <a:pt x="3810" y="142240"/>
                    <a:pt x="11430" y="96520"/>
                  </a:cubicBezTo>
                  <a:cubicBezTo>
                    <a:pt x="15240" y="74930"/>
                    <a:pt x="16510" y="64770"/>
                    <a:pt x="25400" y="49530"/>
                  </a:cubicBezTo>
                  <a:cubicBezTo>
                    <a:pt x="35560" y="31750"/>
                    <a:pt x="57150" y="3810"/>
                    <a:pt x="69850" y="1270"/>
                  </a:cubicBezTo>
                  <a:cubicBezTo>
                    <a:pt x="77470" y="0"/>
                    <a:pt x="87630" y="6350"/>
                    <a:pt x="91440" y="12700"/>
                  </a:cubicBezTo>
                  <a:cubicBezTo>
                    <a:pt x="95250" y="19050"/>
                    <a:pt x="91440" y="40640"/>
                    <a:pt x="91440" y="406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3453765" y="6808470"/>
            <a:ext cx="426720" cy="498157"/>
            <a:chOff x="0" y="0"/>
            <a:chExt cx="568960" cy="664210"/>
          </a:xfrm>
        </p:grpSpPr>
        <p:sp>
          <p:nvSpPr>
            <p:cNvPr id="23" name="Freeform 23"/>
            <p:cNvSpPr/>
            <p:nvPr/>
          </p:nvSpPr>
          <p:spPr>
            <a:xfrm>
              <a:off x="49530" y="44450"/>
              <a:ext cx="469900" cy="574040"/>
            </a:xfrm>
            <a:custGeom>
              <a:avLst/>
              <a:gdLst/>
              <a:ahLst/>
              <a:cxnLst/>
              <a:rect l="l" t="t" r="r" b="b"/>
              <a:pathLst>
                <a:path w="469900" h="574040">
                  <a:moveTo>
                    <a:pt x="160020" y="149860"/>
                  </a:moveTo>
                  <a:cubicBezTo>
                    <a:pt x="322580" y="20320"/>
                    <a:pt x="358140" y="0"/>
                    <a:pt x="378460" y="6350"/>
                  </a:cubicBezTo>
                  <a:cubicBezTo>
                    <a:pt x="393700" y="10160"/>
                    <a:pt x="402590" y="29210"/>
                    <a:pt x="408940" y="45720"/>
                  </a:cubicBezTo>
                  <a:cubicBezTo>
                    <a:pt x="417830" y="68580"/>
                    <a:pt x="415290" y="107950"/>
                    <a:pt x="412750" y="135890"/>
                  </a:cubicBezTo>
                  <a:cubicBezTo>
                    <a:pt x="410210" y="161290"/>
                    <a:pt x="406400" y="176530"/>
                    <a:pt x="394970" y="207010"/>
                  </a:cubicBezTo>
                  <a:cubicBezTo>
                    <a:pt x="373380" y="267970"/>
                    <a:pt x="304800" y="416560"/>
                    <a:pt x="269240" y="468630"/>
                  </a:cubicBezTo>
                  <a:cubicBezTo>
                    <a:pt x="251460" y="494030"/>
                    <a:pt x="237490" y="506730"/>
                    <a:pt x="220980" y="519430"/>
                  </a:cubicBezTo>
                  <a:cubicBezTo>
                    <a:pt x="207010" y="529590"/>
                    <a:pt x="199390" y="535940"/>
                    <a:pt x="180340" y="542290"/>
                  </a:cubicBezTo>
                  <a:cubicBezTo>
                    <a:pt x="143510" y="553720"/>
                    <a:pt x="31750" y="574040"/>
                    <a:pt x="10160" y="561340"/>
                  </a:cubicBezTo>
                  <a:cubicBezTo>
                    <a:pt x="2540" y="556260"/>
                    <a:pt x="0" y="546100"/>
                    <a:pt x="1270" y="538480"/>
                  </a:cubicBezTo>
                  <a:cubicBezTo>
                    <a:pt x="2540" y="530860"/>
                    <a:pt x="8890" y="523240"/>
                    <a:pt x="20320" y="516890"/>
                  </a:cubicBezTo>
                  <a:cubicBezTo>
                    <a:pt x="53340" y="497840"/>
                    <a:pt x="187960" y="495300"/>
                    <a:pt x="250190" y="478790"/>
                  </a:cubicBezTo>
                  <a:cubicBezTo>
                    <a:pt x="295910" y="467360"/>
                    <a:pt x="328930" y="445770"/>
                    <a:pt x="364490" y="439420"/>
                  </a:cubicBezTo>
                  <a:cubicBezTo>
                    <a:pt x="394970" y="433070"/>
                    <a:pt x="434340" y="429260"/>
                    <a:pt x="450850" y="435610"/>
                  </a:cubicBezTo>
                  <a:cubicBezTo>
                    <a:pt x="459740" y="439420"/>
                    <a:pt x="464820" y="447040"/>
                    <a:pt x="467360" y="453390"/>
                  </a:cubicBezTo>
                  <a:cubicBezTo>
                    <a:pt x="469900" y="459740"/>
                    <a:pt x="467360" y="471170"/>
                    <a:pt x="463550" y="476250"/>
                  </a:cubicBezTo>
                  <a:cubicBezTo>
                    <a:pt x="459740" y="481330"/>
                    <a:pt x="448310" y="486410"/>
                    <a:pt x="440690" y="485140"/>
                  </a:cubicBezTo>
                  <a:cubicBezTo>
                    <a:pt x="434340" y="483870"/>
                    <a:pt x="425450" y="478790"/>
                    <a:pt x="421640" y="472440"/>
                  </a:cubicBezTo>
                  <a:cubicBezTo>
                    <a:pt x="417830" y="466090"/>
                    <a:pt x="417830" y="454660"/>
                    <a:pt x="420370" y="448310"/>
                  </a:cubicBezTo>
                  <a:cubicBezTo>
                    <a:pt x="422910" y="441960"/>
                    <a:pt x="433070" y="434340"/>
                    <a:pt x="439420" y="434340"/>
                  </a:cubicBezTo>
                  <a:cubicBezTo>
                    <a:pt x="448310" y="434340"/>
                    <a:pt x="467360" y="449580"/>
                    <a:pt x="468630" y="458470"/>
                  </a:cubicBezTo>
                  <a:cubicBezTo>
                    <a:pt x="469900" y="466090"/>
                    <a:pt x="462280" y="477520"/>
                    <a:pt x="452120" y="483870"/>
                  </a:cubicBezTo>
                  <a:cubicBezTo>
                    <a:pt x="434340" y="494030"/>
                    <a:pt x="400050" y="486410"/>
                    <a:pt x="360680" y="492760"/>
                  </a:cubicBezTo>
                  <a:cubicBezTo>
                    <a:pt x="289560" y="505460"/>
                    <a:pt x="119380" y="566420"/>
                    <a:pt x="60960" y="568960"/>
                  </a:cubicBezTo>
                  <a:cubicBezTo>
                    <a:pt x="36830" y="570230"/>
                    <a:pt x="19050" y="568960"/>
                    <a:pt x="10160" y="561340"/>
                  </a:cubicBezTo>
                  <a:cubicBezTo>
                    <a:pt x="3810" y="556260"/>
                    <a:pt x="0" y="546100"/>
                    <a:pt x="1270" y="538480"/>
                  </a:cubicBezTo>
                  <a:cubicBezTo>
                    <a:pt x="2540" y="530860"/>
                    <a:pt x="8890" y="523240"/>
                    <a:pt x="20320" y="516890"/>
                  </a:cubicBezTo>
                  <a:cubicBezTo>
                    <a:pt x="49530" y="500380"/>
                    <a:pt x="153670" y="515620"/>
                    <a:pt x="204470" y="476250"/>
                  </a:cubicBezTo>
                  <a:cubicBezTo>
                    <a:pt x="269240" y="425450"/>
                    <a:pt x="320040" y="279400"/>
                    <a:pt x="345440" y="199390"/>
                  </a:cubicBezTo>
                  <a:cubicBezTo>
                    <a:pt x="363220" y="144780"/>
                    <a:pt x="383540" y="63500"/>
                    <a:pt x="365760" y="53340"/>
                  </a:cubicBezTo>
                  <a:cubicBezTo>
                    <a:pt x="344170" y="40640"/>
                    <a:pt x="227330" y="177800"/>
                    <a:pt x="191770" y="189230"/>
                  </a:cubicBezTo>
                  <a:cubicBezTo>
                    <a:pt x="179070" y="193040"/>
                    <a:pt x="167640" y="193040"/>
                    <a:pt x="162560" y="187960"/>
                  </a:cubicBezTo>
                  <a:cubicBezTo>
                    <a:pt x="156210" y="181610"/>
                    <a:pt x="160020" y="149860"/>
                    <a:pt x="160020" y="1498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3836670" y="7150418"/>
            <a:ext cx="129540" cy="138112"/>
            <a:chOff x="0" y="0"/>
            <a:chExt cx="172720" cy="184150"/>
          </a:xfrm>
        </p:grpSpPr>
        <p:sp>
          <p:nvSpPr>
            <p:cNvPr id="25" name="Freeform 25"/>
            <p:cNvSpPr/>
            <p:nvPr/>
          </p:nvSpPr>
          <p:spPr>
            <a:xfrm>
              <a:off x="49530" y="48260"/>
              <a:ext cx="73660" cy="90170"/>
            </a:xfrm>
            <a:custGeom>
              <a:avLst/>
              <a:gdLst/>
              <a:ahLst/>
              <a:cxnLst/>
              <a:rect l="l" t="t" r="r" b="b"/>
              <a:pathLst>
                <a:path w="73660" h="90170">
                  <a:moveTo>
                    <a:pt x="1270" y="48260"/>
                  </a:moveTo>
                  <a:cubicBezTo>
                    <a:pt x="48260" y="0"/>
                    <a:pt x="67310" y="12700"/>
                    <a:pt x="71120" y="20320"/>
                  </a:cubicBezTo>
                  <a:cubicBezTo>
                    <a:pt x="73660" y="26670"/>
                    <a:pt x="71120" y="38100"/>
                    <a:pt x="66040" y="43180"/>
                  </a:cubicBezTo>
                  <a:cubicBezTo>
                    <a:pt x="60960" y="48260"/>
                    <a:pt x="50800" y="52070"/>
                    <a:pt x="44450" y="52070"/>
                  </a:cubicBezTo>
                  <a:cubicBezTo>
                    <a:pt x="36830" y="52070"/>
                    <a:pt x="27940" y="45720"/>
                    <a:pt x="24130" y="39370"/>
                  </a:cubicBezTo>
                  <a:cubicBezTo>
                    <a:pt x="20320" y="33020"/>
                    <a:pt x="20320" y="21590"/>
                    <a:pt x="24130" y="15240"/>
                  </a:cubicBezTo>
                  <a:cubicBezTo>
                    <a:pt x="27940" y="8890"/>
                    <a:pt x="44450" y="1270"/>
                    <a:pt x="52070" y="2540"/>
                  </a:cubicBezTo>
                  <a:cubicBezTo>
                    <a:pt x="59690" y="3810"/>
                    <a:pt x="71120" y="15240"/>
                    <a:pt x="72390" y="25400"/>
                  </a:cubicBezTo>
                  <a:cubicBezTo>
                    <a:pt x="73660" y="40640"/>
                    <a:pt x="49530" y="77470"/>
                    <a:pt x="35560" y="85090"/>
                  </a:cubicBezTo>
                  <a:cubicBezTo>
                    <a:pt x="26670" y="90170"/>
                    <a:pt x="12700" y="87630"/>
                    <a:pt x="6350" y="82550"/>
                  </a:cubicBezTo>
                  <a:cubicBezTo>
                    <a:pt x="0" y="76200"/>
                    <a:pt x="1270" y="48260"/>
                    <a:pt x="1270" y="482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7531418" y="6158865"/>
            <a:ext cx="825818" cy="330518"/>
            <a:chOff x="0" y="0"/>
            <a:chExt cx="1101090" cy="440690"/>
          </a:xfrm>
        </p:grpSpPr>
        <p:sp>
          <p:nvSpPr>
            <p:cNvPr id="27" name="Freeform 27"/>
            <p:cNvSpPr/>
            <p:nvPr/>
          </p:nvSpPr>
          <p:spPr>
            <a:xfrm>
              <a:off x="41910" y="49530"/>
              <a:ext cx="1012190" cy="342900"/>
            </a:xfrm>
            <a:custGeom>
              <a:avLst/>
              <a:gdLst/>
              <a:ahLst/>
              <a:cxnLst/>
              <a:rect l="l" t="t" r="r" b="b"/>
              <a:pathLst>
                <a:path w="1012190" h="342900">
                  <a:moveTo>
                    <a:pt x="55880" y="22860"/>
                  </a:moveTo>
                  <a:cubicBezTo>
                    <a:pt x="78740" y="123190"/>
                    <a:pt x="95250" y="157480"/>
                    <a:pt x="128270" y="184150"/>
                  </a:cubicBezTo>
                  <a:cubicBezTo>
                    <a:pt x="176530" y="223520"/>
                    <a:pt x="298450" y="259080"/>
                    <a:pt x="355600" y="274320"/>
                  </a:cubicBezTo>
                  <a:cubicBezTo>
                    <a:pt x="387350" y="283210"/>
                    <a:pt x="406400" y="281940"/>
                    <a:pt x="433070" y="284480"/>
                  </a:cubicBezTo>
                  <a:cubicBezTo>
                    <a:pt x="459740" y="287020"/>
                    <a:pt x="481330" y="292100"/>
                    <a:pt x="513080" y="289560"/>
                  </a:cubicBezTo>
                  <a:cubicBezTo>
                    <a:pt x="561340" y="285750"/>
                    <a:pt x="628650" y="270510"/>
                    <a:pt x="694690" y="247650"/>
                  </a:cubicBezTo>
                  <a:cubicBezTo>
                    <a:pt x="779780" y="217170"/>
                    <a:pt x="932180" y="115570"/>
                    <a:pt x="975360" y="109220"/>
                  </a:cubicBezTo>
                  <a:cubicBezTo>
                    <a:pt x="986790" y="107950"/>
                    <a:pt x="994410" y="107950"/>
                    <a:pt x="999490" y="113030"/>
                  </a:cubicBezTo>
                  <a:cubicBezTo>
                    <a:pt x="1005840" y="118110"/>
                    <a:pt x="1009650" y="135890"/>
                    <a:pt x="1007110" y="143510"/>
                  </a:cubicBezTo>
                  <a:cubicBezTo>
                    <a:pt x="1004570" y="149860"/>
                    <a:pt x="995680" y="157480"/>
                    <a:pt x="989330" y="158750"/>
                  </a:cubicBezTo>
                  <a:cubicBezTo>
                    <a:pt x="982980" y="160020"/>
                    <a:pt x="971550" y="157480"/>
                    <a:pt x="966470" y="152400"/>
                  </a:cubicBezTo>
                  <a:cubicBezTo>
                    <a:pt x="961390" y="146050"/>
                    <a:pt x="957580" y="129540"/>
                    <a:pt x="961390" y="121920"/>
                  </a:cubicBezTo>
                  <a:cubicBezTo>
                    <a:pt x="963930" y="115570"/>
                    <a:pt x="974090" y="109220"/>
                    <a:pt x="981710" y="107950"/>
                  </a:cubicBezTo>
                  <a:cubicBezTo>
                    <a:pt x="988060" y="106680"/>
                    <a:pt x="998220" y="111760"/>
                    <a:pt x="1003300" y="116840"/>
                  </a:cubicBezTo>
                  <a:cubicBezTo>
                    <a:pt x="1008380" y="121920"/>
                    <a:pt x="1012190" y="132080"/>
                    <a:pt x="1008380" y="140970"/>
                  </a:cubicBezTo>
                  <a:cubicBezTo>
                    <a:pt x="991870" y="175260"/>
                    <a:pt x="798830" y="264160"/>
                    <a:pt x="707390" y="297180"/>
                  </a:cubicBezTo>
                  <a:cubicBezTo>
                    <a:pt x="636270" y="322580"/>
                    <a:pt x="562610" y="336550"/>
                    <a:pt x="510540" y="340360"/>
                  </a:cubicBezTo>
                  <a:cubicBezTo>
                    <a:pt x="476250" y="342900"/>
                    <a:pt x="458470" y="340360"/>
                    <a:pt x="425450" y="335280"/>
                  </a:cubicBezTo>
                  <a:cubicBezTo>
                    <a:pt x="378460" y="327660"/>
                    <a:pt x="307340" y="309880"/>
                    <a:pt x="257810" y="294640"/>
                  </a:cubicBezTo>
                  <a:cubicBezTo>
                    <a:pt x="215900" y="281940"/>
                    <a:pt x="176530" y="269240"/>
                    <a:pt x="146050" y="254000"/>
                  </a:cubicBezTo>
                  <a:cubicBezTo>
                    <a:pt x="123190" y="242570"/>
                    <a:pt x="106680" y="234950"/>
                    <a:pt x="88900" y="215900"/>
                  </a:cubicBezTo>
                  <a:cubicBezTo>
                    <a:pt x="63500" y="189230"/>
                    <a:pt x="30480" y="139700"/>
                    <a:pt x="17780" y="102870"/>
                  </a:cubicBezTo>
                  <a:cubicBezTo>
                    <a:pt x="7620" y="72390"/>
                    <a:pt x="0" y="27940"/>
                    <a:pt x="8890" y="12700"/>
                  </a:cubicBezTo>
                  <a:cubicBezTo>
                    <a:pt x="13970" y="3810"/>
                    <a:pt x="27940" y="0"/>
                    <a:pt x="35560" y="1270"/>
                  </a:cubicBezTo>
                  <a:cubicBezTo>
                    <a:pt x="43180" y="2540"/>
                    <a:pt x="55880" y="22860"/>
                    <a:pt x="55880" y="228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8452485" y="5987415"/>
            <a:ext cx="421957" cy="438150"/>
            <a:chOff x="0" y="0"/>
            <a:chExt cx="562610" cy="584200"/>
          </a:xfrm>
        </p:grpSpPr>
        <p:sp>
          <p:nvSpPr>
            <p:cNvPr id="29" name="Freeform 29"/>
            <p:cNvSpPr/>
            <p:nvPr/>
          </p:nvSpPr>
          <p:spPr>
            <a:xfrm>
              <a:off x="38100" y="41910"/>
              <a:ext cx="476250" cy="494030"/>
            </a:xfrm>
            <a:custGeom>
              <a:avLst/>
              <a:gdLst/>
              <a:ahLst/>
              <a:cxnLst/>
              <a:rect l="l" t="t" r="r" b="b"/>
              <a:pathLst>
                <a:path w="476250" h="494030">
                  <a:moveTo>
                    <a:pt x="63500" y="49530"/>
                  </a:moveTo>
                  <a:cubicBezTo>
                    <a:pt x="81280" y="382270"/>
                    <a:pt x="78740" y="415290"/>
                    <a:pt x="66040" y="433070"/>
                  </a:cubicBezTo>
                  <a:cubicBezTo>
                    <a:pt x="58420" y="444500"/>
                    <a:pt x="41910" y="454660"/>
                    <a:pt x="33020" y="453390"/>
                  </a:cubicBezTo>
                  <a:cubicBezTo>
                    <a:pt x="25400" y="452120"/>
                    <a:pt x="19050" y="443230"/>
                    <a:pt x="15240" y="430530"/>
                  </a:cubicBezTo>
                  <a:cubicBezTo>
                    <a:pt x="6350" y="398780"/>
                    <a:pt x="36830" y="293370"/>
                    <a:pt x="34290" y="240030"/>
                  </a:cubicBezTo>
                  <a:cubicBezTo>
                    <a:pt x="33020" y="200660"/>
                    <a:pt x="12700" y="171450"/>
                    <a:pt x="15240" y="139700"/>
                  </a:cubicBezTo>
                  <a:cubicBezTo>
                    <a:pt x="17780" y="110490"/>
                    <a:pt x="30480" y="80010"/>
                    <a:pt x="46990" y="59690"/>
                  </a:cubicBezTo>
                  <a:cubicBezTo>
                    <a:pt x="62230" y="41910"/>
                    <a:pt x="88900" y="30480"/>
                    <a:pt x="107950" y="22860"/>
                  </a:cubicBezTo>
                  <a:cubicBezTo>
                    <a:pt x="123190" y="16510"/>
                    <a:pt x="130810" y="16510"/>
                    <a:pt x="152400" y="13970"/>
                  </a:cubicBezTo>
                  <a:cubicBezTo>
                    <a:pt x="201930" y="8890"/>
                    <a:pt x="358140" y="0"/>
                    <a:pt x="401320" y="8890"/>
                  </a:cubicBezTo>
                  <a:cubicBezTo>
                    <a:pt x="417830" y="12700"/>
                    <a:pt x="422910" y="15240"/>
                    <a:pt x="433070" y="22860"/>
                  </a:cubicBezTo>
                  <a:cubicBezTo>
                    <a:pt x="447040" y="33020"/>
                    <a:pt x="471170" y="54610"/>
                    <a:pt x="473710" y="72390"/>
                  </a:cubicBezTo>
                  <a:cubicBezTo>
                    <a:pt x="476250" y="91440"/>
                    <a:pt x="463550" y="107950"/>
                    <a:pt x="445770" y="135890"/>
                  </a:cubicBezTo>
                  <a:cubicBezTo>
                    <a:pt x="398780" y="208280"/>
                    <a:pt x="175260" y="480060"/>
                    <a:pt x="128270" y="491490"/>
                  </a:cubicBezTo>
                  <a:cubicBezTo>
                    <a:pt x="118110" y="494030"/>
                    <a:pt x="109220" y="488950"/>
                    <a:pt x="105410" y="482600"/>
                  </a:cubicBezTo>
                  <a:cubicBezTo>
                    <a:pt x="100330" y="476250"/>
                    <a:pt x="97790" y="458470"/>
                    <a:pt x="102870" y="452120"/>
                  </a:cubicBezTo>
                  <a:cubicBezTo>
                    <a:pt x="107950" y="445770"/>
                    <a:pt x="133350" y="440690"/>
                    <a:pt x="139700" y="445770"/>
                  </a:cubicBezTo>
                  <a:cubicBezTo>
                    <a:pt x="146050" y="450850"/>
                    <a:pt x="149860" y="474980"/>
                    <a:pt x="144780" y="481330"/>
                  </a:cubicBezTo>
                  <a:cubicBezTo>
                    <a:pt x="139700" y="487680"/>
                    <a:pt x="115570" y="490220"/>
                    <a:pt x="107950" y="485140"/>
                  </a:cubicBezTo>
                  <a:cubicBezTo>
                    <a:pt x="101600" y="480060"/>
                    <a:pt x="97790" y="468630"/>
                    <a:pt x="101600" y="454660"/>
                  </a:cubicBezTo>
                  <a:cubicBezTo>
                    <a:pt x="116840" y="396240"/>
                    <a:pt x="450850" y="121920"/>
                    <a:pt x="426720" y="67310"/>
                  </a:cubicBezTo>
                  <a:cubicBezTo>
                    <a:pt x="410210" y="30480"/>
                    <a:pt x="247650" y="54610"/>
                    <a:pt x="187960" y="60960"/>
                  </a:cubicBezTo>
                  <a:cubicBezTo>
                    <a:pt x="151130" y="64770"/>
                    <a:pt x="121920" y="68580"/>
                    <a:pt x="100330" y="83820"/>
                  </a:cubicBezTo>
                  <a:cubicBezTo>
                    <a:pt x="82550" y="96520"/>
                    <a:pt x="68580" y="115570"/>
                    <a:pt x="64770" y="137160"/>
                  </a:cubicBezTo>
                  <a:cubicBezTo>
                    <a:pt x="59690" y="165100"/>
                    <a:pt x="81280" y="201930"/>
                    <a:pt x="83820" y="238760"/>
                  </a:cubicBezTo>
                  <a:cubicBezTo>
                    <a:pt x="87630" y="280670"/>
                    <a:pt x="87630" y="337820"/>
                    <a:pt x="81280" y="374650"/>
                  </a:cubicBezTo>
                  <a:cubicBezTo>
                    <a:pt x="77470" y="401320"/>
                    <a:pt x="72390" y="430530"/>
                    <a:pt x="60960" y="443230"/>
                  </a:cubicBezTo>
                  <a:cubicBezTo>
                    <a:pt x="53340" y="450850"/>
                    <a:pt x="40640" y="455930"/>
                    <a:pt x="33020" y="453390"/>
                  </a:cubicBezTo>
                  <a:cubicBezTo>
                    <a:pt x="25400" y="450850"/>
                    <a:pt x="17780" y="441960"/>
                    <a:pt x="15240" y="430530"/>
                  </a:cubicBezTo>
                  <a:cubicBezTo>
                    <a:pt x="8890" y="406400"/>
                    <a:pt x="31750" y="358140"/>
                    <a:pt x="33020" y="311150"/>
                  </a:cubicBezTo>
                  <a:cubicBezTo>
                    <a:pt x="35560" y="241300"/>
                    <a:pt x="0" y="90170"/>
                    <a:pt x="12700" y="52070"/>
                  </a:cubicBezTo>
                  <a:cubicBezTo>
                    <a:pt x="16510" y="39370"/>
                    <a:pt x="24130" y="30480"/>
                    <a:pt x="31750" y="29210"/>
                  </a:cubicBezTo>
                  <a:cubicBezTo>
                    <a:pt x="40640" y="27940"/>
                    <a:pt x="63500" y="49530"/>
                    <a:pt x="63500" y="495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7118032" y="6607493"/>
            <a:ext cx="551498" cy="499110"/>
            <a:chOff x="0" y="0"/>
            <a:chExt cx="735330" cy="665480"/>
          </a:xfrm>
        </p:grpSpPr>
        <p:sp>
          <p:nvSpPr>
            <p:cNvPr id="31" name="Freeform 31"/>
            <p:cNvSpPr/>
            <p:nvPr/>
          </p:nvSpPr>
          <p:spPr>
            <a:xfrm>
              <a:off x="45720" y="46990"/>
              <a:ext cx="638810" cy="568960"/>
            </a:xfrm>
            <a:custGeom>
              <a:avLst/>
              <a:gdLst/>
              <a:ahLst/>
              <a:cxnLst/>
              <a:rect l="l" t="t" r="r" b="b"/>
              <a:pathLst>
                <a:path w="638810" h="568960">
                  <a:moveTo>
                    <a:pt x="82550" y="99060"/>
                  </a:moveTo>
                  <a:cubicBezTo>
                    <a:pt x="207010" y="20320"/>
                    <a:pt x="236220" y="7620"/>
                    <a:pt x="267970" y="3810"/>
                  </a:cubicBezTo>
                  <a:cubicBezTo>
                    <a:pt x="299720" y="0"/>
                    <a:pt x="342900" y="3810"/>
                    <a:pt x="367030" y="10160"/>
                  </a:cubicBezTo>
                  <a:cubicBezTo>
                    <a:pt x="382270" y="13970"/>
                    <a:pt x="392430" y="16510"/>
                    <a:pt x="403860" y="25400"/>
                  </a:cubicBezTo>
                  <a:cubicBezTo>
                    <a:pt x="416560" y="34290"/>
                    <a:pt x="429260" y="49530"/>
                    <a:pt x="435610" y="66040"/>
                  </a:cubicBezTo>
                  <a:cubicBezTo>
                    <a:pt x="441960" y="83820"/>
                    <a:pt x="441960" y="102870"/>
                    <a:pt x="438150" y="127000"/>
                  </a:cubicBezTo>
                  <a:cubicBezTo>
                    <a:pt x="430530" y="167640"/>
                    <a:pt x="410210" y="226060"/>
                    <a:pt x="373380" y="280670"/>
                  </a:cubicBezTo>
                  <a:cubicBezTo>
                    <a:pt x="316230" y="363220"/>
                    <a:pt x="147320" y="510540"/>
                    <a:pt x="91440" y="547370"/>
                  </a:cubicBezTo>
                  <a:cubicBezTo>
                    <a:pt x="72390" y="560070"/>
                    <a:pt x="60960" y="566420"/>
                    <a:pt x="46990" y="567690"/>
                  </a:cubicBezTo>
                  <a:cubicBezTo>
                    <a:pt x="34290" y="568960"/>
                    <a:pt x="15240" y="567690"/>
                    <a:pt x="8890" y="560070"/>
                  </a:cubicBezTo>
                  <a:cubicBezTo>
                    <a:pt x="2540" y="552450"/>
                    <a:pt x="0" y="537210"/>
                    <a:pt x="5080" y="525780"/>
                  </a:cubicBezTo>
                  <a:cubicBezTo>
                    <a:pt x="12700" y="508000"/>
                    <a:pt x="46990" y="490220"/>
                    <a:pt x="74930" y="472440"/>
                  </a:cubicBezTo>
                  <a:cubicBezTo>
                    <a:pt x="110490" y="449580"/>
                    <a:pt x="154940" y="425450"/>
                    <a:pt x="201930" y="405130"/>
                  </a:cubicBezTo>
                  <a:cubicBezTo>
                    <a:pt x="256540" y="381000"/>
                    <a:pt x="332740" y="351790"/>
                    <a:pt x="387350" y="339090"/>
                  </a:cubicBezTo>
                  <a:cubicBezTo>
                    <a:pt x="427990" y="330200"/>
                    <a:pt x="467360" y="323850"/>
                    <a:pt x="495300" y="326390"/>
                  </a:cubicBezTo>
                  <a:cubicBezTo>
                    <a:pt x="513080" y="327660"/>
                    <a:pt x="521970" y="332740"/>
                    <a:pt x="538480" y="337820"/>
                  </a:cubicBezTo>
                  <a:cubicBezTo>
                    <a:pt x="562610" y="345440"/>
                    <a:pt x="613410" y="353060"/>
                    <a:pt x="627380" y="368300"/>
                  </a:cubicBezTo>
                  <a:cubicBezTo>
                    <a:pt x="636270" y="378460"/>
                    <a:pt x="637540" y="397510"/>
                    <a:pt x="633730" y="405130"/>
                  </a:cubicBezTo>
                  <a:cubicBezTo>
                    <a:pt x="629920" y="411480"/>
                    <a:pt x="619760" y="416560"/>
                    <a:pt x="612140" y="415290"/>
                  </a:cubicBezTo>
                  <a:cubicBezTo>
                    <a:pt x="604520" y="414020"/>
                    <a:pt x="590550" y="402590"/>
                    <a:pt x="588010" y="394970"/>
                  </a:cubicBezTo>
                  <a:cubicBezTo>
                    <a:pt x="585470" y="388620"/>
                    <a:pt x="589280" y="377190"/>
                    <a:pt x="594360" y="372110"/>
                  </a:cubicBezTo>
                  <a:cubicBezTo>
                    <a:pt x="599440" y="367030"/>
                    <a:pt x="609600" y="363220"/>
                    <a:pt x="617220" y="364490"/>
                  </a:cubicBezTo>
                  <a:cubicBezTo>
                    <a:pt x="624840" y="365760"/>
                    <a:pt x="638810" y="378460"/>
                    <a:pt x="638810" y="386080"/>
                  </a:cubicBezTo>
                  <a:cubicBezTo>
                    <a:pt x="638810" y="394970"/>
                    <a:pt x="627380" y="411480"/>
                    <a:pt x="614680" y="415290"/>
                  </a:cubicBezTo>
                  <a:cubicBezTo>
                    <a:pt x="591820" y="421640"/>
                    <a:pt x="533400" y="381000"/>
                    <a:pt x="496570" y="377190"/>
                  </a:cubicBezTo>
                  <a:cubicBezTo>
                    <a:pt x="464820" y="373380"/>
                    <a:pt x="440690" y="379730"/>
                    <a:pt x="405130" y="387350"/>
                  </a:cubicBezTo>
                  <a:cubicBezTo>
                    <a:pt x="354330" y="398780"/>
                    <a:pt x="283210" y="425450"/>
                    <a:pt x="224790" y="450850"/>
                  </a:cubicBezTo>
                  <a:cubicBezTo>
                    <a:pt x="165100" y="476250"/>
                    <a:pt x="76200" y="518160"/>
                    <a:pt x="50800" y="541020"/>
                  </a:cubicBezTo>
                  <a:cubicBezTo>
                    <a:pt x="41910" y="549910"/>
                    <a:pt x="43180" y="560070"/>
                    <a:pt x="36830" y="563880"/>
                  </a:cubicBezTo>
                  <a:cubicBezTo>
                    <a:pt x="29210" y="567690"/>
                    <a:pt x="13970" y="566420"/>
                    <a:pt x="8890" y="560070"/>
                  </a:cubicBezTo>
                  <a:cubicBezTo>
                    <a:pt x="2540" y="553720"/>
                    <a:pt x="3810" y="527050"/>
                    <a:pt x="8890" y="521970"/>
                  </a:cubicBezTo>
                  <a:cubicBezTo>
                    <a:pt x="13970" y="516890"/>
                    <a:pt x="24130" y="525780"/>
                    <a:pt x="34290" y="521970"/>
                  </a:cubicBezTo>
                  <a:cubicBezTo>
                    <a:pt x="54610" y="515620"/>
                    <a:pt x="81280" y="492760"/>
                    <a:pt x="113030" y="466090"/>
                  </a:cubicBezTo>
                  <a:cubicBezTo>
                    <a:pt x="168910" y="419100"/>
                    <a:pt x="285750" y="313690"/>
                    <a:pt x="328930" y="255270"/>
                  </a:cubicBezTo>
                  <a:cubicBezTo>
                    <a:pt x="354330" y="220980"/>
                    <a:pt x="364490" y="193040"/>
                    <a:pt x="375920" y="163830"/>
                  </a:cubicBezTo>
                  <a:cubicBezTo>
                    <a:pt x="384810" y="138430"/>
                    <a:pt x="398780" y="106680"/>
                    <a:pt x="393700" y="88900"/>
                  </a:cubicBezTo>
                  <a:cubicBezTo>
                    <a:pt x="389890" y="74930"/>
                    <a:pt x="375920" y="66040"/>
                    <a:pt x="361950" y="59690"/>
                  </a:cubicBezTo>
                  <a:cubicBezTo>
                    <a:pt x="342900" y="50800"/>
                    <a:pt x="309880" y="49530"/>
                    <a:pt x="284480" y="52070"/>
                  </a:cubicBezTo>
                  <a:cubicBezTo>
                    <a:pt x="257810" y="54610"/>
                    <a:pt x="231140" y="66040"/>
                    <a:pt x="203200" y="78740"/>
                  </a:cubicBezTo>
                  <a:cubicBezTo>
                    <a:pt x="170180" y="93980"/>
                    <a:pt x="124460" y="144780"/>
                    <a:pt x="101600" y="144780"/>
                  </a:cubicBezTo>
                  <a:cubicBezTo>
                    <a:pt x="88900" y="144780"/>
                    <a:pt x="76200" y="134620"/>
                    <a:pt x="73660" y="127000"/>
                  </a:cubicBezTo>
                  <a:cubicBezTo>
                    <a:pt x="71120" y="119380"/>
                    <a:pt x="82550" y="99060"/>
                    <a:pt x="82550" y="990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7704772" y="6837045"/>
            <a:ext cx="179070" cy="169545"/>
            <a:chOff x="0" y="0"/>
            <a:chExt cx="238760" cy="226060"/>
          </a:xfrm>
        </p:grpSpPr>
        <p:sp>
          <p:nvSpPr>
            <p:cNvPr id="33" name="Freeform 33"/>
            <p:cNvSpPr/>
            <p:nvPr/>
          </p:nvSpPr>
          <p:spPr>
            <a:xfrm>
              <a:off x="45720" y="49530"/>
              <a:ext cx="146050" cy="129540"/>
            </a:xfrm>
            <a:custGeom>
              <a:avLst/>
              <a:gdLst/>
              <a:ahLst/>
              <a:cxnLst/>
              <a:rect l="l" t="t" r="r" b="b"/>
              <a:pathLst>
                <a:path w="146050" h="129540">
                  <a:moveTo>
                    <a:pt x="7620" y="85090"/>
                  </a:moveTo>
                  <a:cubicBezTo>
                    <a:pt x="125730" y="0"/>
                    <a:pt x="138430" y="6350"/>
                    <a:pt x="142240" y="13970"/>
                  </a:cubicBezTo>
                  <a:cubicBezTo>
                    <a:pt x="146050" y="21590"/>
                    <a:pt x="138430" y="44450"/>
                    <a:pt x="130810" y="49530"/>
                  </a:cubicBezTo>
                  <a:cubicBezTo>
                    <a:pt x="124460" y="53340"/>
                    <a:pt x="106680" y="48260"/>
                    <a:pt x="100330" y="43180"/>
                  </a:cubicBezTo>
                  <a:cubicBezTo>
                    <a:pt x="95250" y="38100"/>
                    <a:pt x="93980" y="26670"/>
                    <a:pt x="95250" y="20320"/>
                  </a:cubicBezTo>
                  <a:cubicBezTo>
                    <a:pt x="96520" y="13970"/>
                    <a:pt x="104140" y="3810"/>
                    <a:pt x="111760" y="2540"/>
                  </a:cubicBezTo>
                  <a:cubicBezTo>
                    <a:pt x="119380" y="0"/>
                    <a:pt x="135890" y="5080"/>
                    <a:pt x="140970" y="11430"/>
                  </a:cubicBezTo>
                  <a:cubicBezTo>
                    <a:pt x="146050" y="17780"/>
                    <a:pt x="146050" y="31750"/>
                    <a:pt x="139700" y="43180"/>
                  </a:cubicBezTo>
                  <a:cubicBezTo>
                    <a:pt x="128270" y="66040"/>
                    <a:pt x="64770" y="119380"/>
                    <a:pt x="39370" y="125730"/>
                  </a:cubicBezTo>
                  <a:cubicBezTo>
                    <a:pt x="25400" y="129540"/>
                    <a:pt x="10160" y="125730"/>
                    <a:pt x="5080" y="119380"/>
                  </a:cubicBezTo>
                  <a:cubicBezTo>
                    <a:pt x="0" y="113030"/>
                    <a:pt x="7620" y="85090"/>
                    <a:pt x="7620" y="850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7845743" y="6518910"/>
            <a:ext cx="157162" cy="582930"/>
            <a:chOff x="0" y="0"/>
            <a:chExt cx="209550" cy="777240"/>
          </a:xfrm>
        </p:grpSpPr>
        <p:sp>
          <p:nvSpPr>
            <p:cNvPr id="35" name="Freeform 35"/>
            <p:cNvSpPr/>
            <p:nvPr/>
          </p:nvSpPr>
          <p:spPr>
            <a:xfrm>
              <a:off x="49530" y="50800"/>
              <a:ext cx="106680" cy="678180"/>
            </a:xfrm>
            <a:custGeom>
              <a:avLst/>
              <a:gdLst/>
              <a:ahLst/>
              <a:cxnLst/>
              <a:rect l="l" t="t" r="r" b="b"/>
              <a:pathLst>
                <a:path w="106680" h="678180">
                  <a:moveTo>
                    <a:pt x="88900" y="25400"/>
                  </a:moveTo>
                  <a:cubicBezTo>
                    <a:pt x="106680" y="519430"/>
                    <a:pt x="105410" y="548640"/>
                    <a:pt x="92710" y="584200"/>
                  </a:cubicBezTo>
                  <a:cubicBezTo>
                    <a:pt x="80010" y="617220"/>
                    <a:pt x="53340" y="668020"/>
                    <a:pt x="34290" y="674370"/>
                  </a:cubicBezTo>
                  <a:cubicBezTo>
                    <a:pt x="24130" y="678180"/>
                    <a:pt x="10160" y="670560"/>
                    <a:pt x="5080" y="664210"/>
                  </a:cubicBezTo>
                  <a:cubicBezTo>
                    <a:pt x="0" y="657860"/>
                    <a:pt x="1270" y="640080"/>
                    <a:pt x="6350" y="633730"/>
                  </a:cubicBezTo>
                  <a:cubicBezTo>
                    <a:pt x="10160" y="627380"/>
                    <a:pt x="21590" y="623570"/>
                    <a:pt x="29210" y="624840"/>
                  </a:cubicBezTo>
                  <a:cubicBezTo>
                    <a:pt x="36830" y="626110"/>
                    <a:pt x="49530" y="638810"/>
                    <a:pt x="50800" y="646430"/>
                  </a:cubicBezTo>
                  <a:cubicBezTo>
                    <a:pt x="52070" y="654050"/>
                    <a:pt x="48260" y="664210"/>
                    <a:pt x="43180" y="669290"/>
                  </a:cubicBezTo>
                  <a:cubicBezTo>
                    <a:pt x="38100" y="674370"/>
                    <a:pt x="26670" y="678180"/>
                    <a:pt x="20320" y="675640"/>
                  </a:cubicBezTo>
                  <a:cubicBezTo>
                    <a:pt x="12700" y="671830"/>
                    <a:pt x="1270" y="656590"/>
                    <a:pt x="1270" y="643890"/>
                  </a:cubicBezTo>
                  <a:cubicBezTo>
                    <a:pt x="1270" y="626110"/>
                    <a:pt x="33020" y="604520"/>
                    <a:pt x="41910" y="579120"/>
                  </a:cubicBezTo>
                  <a:cubicBezTo>
                    <a:pt x="53340" y="547370"/>
                    <a:pt x="55880" y="516890"/>
                    <a:pt x="58420" y="467360"/>
                  </a:cubicBezTo>
                  <a:cubicBezTo>
                    <a:pt x="63500" y="368300"/>
                    <a:pt x="17780" y="81280"/>
                    <a:pt x="38100" y="25400"/>
                  </a:cubicBezTo>
                  <a:cubicBezTo>
                    <a:pt x="43180" y="10160"/>
                    <a:pt x="53340" y="0"/>
                    <a:pt x="60960" y="0"/>
                  </a:cubicBezTo>
                  <a:cubicBezTo>
                    <a:pt x="69850" y="0"/>
                    <a:pt x="88900" y="25400"/>
                    <a:pt x="88900" y="254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7905750" y="6448425"/>
            <a:ext cx="315278" cy="398145"/>
            <a:chOff x="0" y="0"/>
            <a:chExt cx="420370" cy="530860"/>
          </a:xfrm>
        </p:grpSpPr>
        <p:sp>
          <p:nvSpPr>
            <p:cNvPr id="37" name="Freeform 37"/>
            <p:cNvSpPr/>
            <p:nvPr/>
          </p:nvSpPr>
          <p:spPr>
            <a:xfrm>
              <a:off x="50800" y="45720"/>
              <a:ext cx="320040" cy="436880"/>
            </a:xfrm>
            <a:custGeom>
              <a:avLst/>
              <a:gdLst/>
              <a:ahLst/>
              <a:cxnLst/>
              <a:rect l="l" t="t" r="r" b="b"/>
              <a:pathLst>
                <a:path w="320040" h="436880">
                  <a:moveTo>
                    <a:pt x="0" y="115570"/>
                  </a:moveTo>
                  <a:cubicBezTo>
                    <a:pt x="38100" y="35560"/>
                    <a:pt x="62230" y="11430"/>
                    <a:pt x="83820" y="5080"/>
                  </a:cubicBezTo>
                  <a:cubicBezTo>
                    <a:pt x="101600" y="0"/>
                    <a:pt x="120650" y="5080"/>
                    <a:pt x="140970" y="10160"/>
                  </a:cubicBezTo>
                  <a:cubicBezTo>
                    <a:pt x="165100" y="16510"/>
                    <a:pt x="194310" y="30480"/>
                    <a:pt x="217170" y="46990"/>
                  </a:cubicBezTo>
                  <a:cubicBezTo>
                    <a:pt x="242570" y="66040"/>
                    <a:pt x="270510" y="92710"/>
                    <a:pt x="287020" y="120650"/>
                  </a:cubicBezTo>
                  <a:cubicBezTo>
                    <a:pt x="303530" y="147320"/>
                    <a:pt x="320040" y="181610"/>
                    <a:pt x="318770" y="212090"/>
                  </a:cubicBezTo>
                  <a:cubicBezTo>
                    <a:pt x="317500" y="245110"/>
                    <a:pt x="289560" y="284480"/>
                    <a:pt x="271780" y="312420"/>
                  </a:cubicBezTo>
                  <a:cubicBezTo>
                    <a:pt x="257810" y="336550"/>
                    <a:pt x="246380" y="355600"/>
                    <a:pt x="224790" y="373380"/>
                  </a:cubicBezTo>
                  <a:cubicBezTo>
                    <a:pt x="196850" y="397510"/>
                    <a:pt x="147320" y="431800"/>
                    <a:pt x="114300" y="434340"/>
                  </a:cubicBezTo>
                  <a:cubicBezTo>
                    <a:pt x="88900" y="436880"/>
                    <a:pt x="53340" y="422910"/>
                    <a:pt x="45720" y="410210"/>
                  </a:cubicBezTo>
                  <a:cubicBezTo>
                    <a:pt x="40640" y="402590"/>
                    <a:pt x="45720" y="384810"/>
                    <a:pt x="52070" y="379730"/>
                  </a:cubicBezTo>
                  <a:cubicBezTo>
                    <a:pt x="58420" y="374650"/>
                    <a:pt x="77470" y="373380"/>
                    <a:pt x="83820" y="378460"/>
                  </a:cubicBezTo>
                  <a:cubicBezTo>
                    <a:pt x="90170" y="383540"/>
                    <a:pt x="95250" y="400050"/>
                    <a:pt x="92710" y="407670"/>
                  </a:cubicBezTo>
                  <a:cubicBezTo>
                    <a:pt x="91440" y="415290"/>
                    <a:pt x="81280" y="422910"/>
                    <a:pt x="74930" y="424180"/>
                  </a:cubicBezTo>
                  <a:cubicBezTo>
                    <a:pt x="68580" y="425450"/>
                    <a:pt x="57150" y="424180"/>
                    <a:pt x="52070" y="419100"/>
                  </a:cubicBezTo>
                  <a:cubicBezTo>
                    <a:pt x="46990" y="414020"/>
                    <a:pt x="41910" y="403860"/>
                    <a:pt x="43180" y="396240"/>
                  </a:cubicBezTo>
                  <a:cubicBezTo>
                    <a:pt x="44450" y="389890"/>
                    <a:pt x="49530" y="381000"/>
                    <a:pt x="57150" y="377190"/>
                  </a:cubicBezTo>
                  <a:cubicBezTo>
                    <a:pt x="69850" y="370840"/>
                    <a:pt x="96520" y="384810"/>
                    <a:pt x="116840" y="379730"/>
                  </a:cubicBezTo>
                  <a:cubicBezTo>
                    <a:pt x="139700" y="374650"/>
                    <a:pt x="166370" y="361950"/>
                    <a:pt x="187960" y="340360"/>
                  </a:cubicBezTo>
                  <a:cubicBezTo>
                    <a:pt x="218440" y="309880"/>
                    <a:pt x="264160" y="229870"/>
                    <a:pt x="266700" y="196850"/>
                  </a:cubicBezTo>
                  <a:cubicBezTo>
                    <a:pt x="267970" y="179070"/>
                    <a:pt x="259080" y="170180"/>
                    <a:pt x="250190" y="156210"/>
                  </a:cubicBezTo>
                  <a:cubicBezTo>
                    <a:pt x="237490" y="135890"/>
                    <a:pt x="217170" y="109220"/>
                    <a:pt x="193040" y="91440"/>
                  </a:cubicBezTo>
                  <a:cubicBezTo>
                    <a:pt x="167640" y="72390"/>
                    <a:pt x="121920" y="48260"/>
                    <a:pt x="100330" y="50800"/>
                  </a:cubicBezTo>
                  <a:cubicBezTo>
                    <a:pt x="87630" y="52070"/>
                    <a:pt x="80010" y="63500"/>
                    <a:pt x="71120" y="74930"/>
                  </a:cubicBezTo>
                  <a:cubicBezTo>
                    <a:pt x="58420" y="91440"/>
                    <a:pt x="49530" y="139700"/>
                    <a:pt x="35560" y="147320"/>
                  </a:cubicBezTo>
                  <a:cubicBezTo>
                    <a:pt x="26670" y="152400"/>
                    <a:pt x="12700" y="148590"/>
                    <a:pt x="6350" y="143510"/>
                  </a:cubicBezTo>
                  <a:cubicBezTo>
                    <a:pt x="0" y="138430"/>
                    <a:pt x="0" y="115570"/>
                    <a:pt x="0" y="1155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8033385" y="6742747"/>
            <a:ext cx="374332" cy="420053"/>
            <a:chOff x="0" y="0"/>
            <a:chExt cx="499110" cy="560070"/>
          </a:xfrm>
        </p:grpSpPr>
        <p:sp>
          <p:nvSpPr>
            <p:cNvPr id="39" name="Freeform 39"/>
            <p:cNvSpPr/>
            <p:nvPr/>
          </p:nvSpPr>
          <p:spPr>
            <a:xfrm>
              <a:off x="49530" y="44450"/>
              <a:ext cx="400050" cy="466090"/>
            </a:xfrm>
            <a:custGeom>
              <a:avLst/>
              <a:gdLst/>
              <a:ahLst/>
              <a:cxnLst/>
              <a:rect l="l" t="t" r="r" b="b"/>
              <a:pathLst>
                <a:path w="400050" h="466090">
                  <a:moveTo>
                    <a:pt x="186690" y="148590"/>
                  </a:moveTo>
                  <a:cubicBezTo>
                    <a:pt x="50800" y="307340"/>
                    <a:pt x="48260" y="331470"/>
                    <a:pt x="50800" y="353060"/>
                  </a:cubicBezTo>
                  <a:cubicBezTo>
                    <a:pt x="53340" y="373380"/>
                    <a:pt x="59690" y="397510"/>
                    <a:pt x="73660" y="407670"/>
                  </a:cubicBezTo>
                  <a:cubicBezTo>
                    <a:pt x="86360" y="417830"/>
                    <a:pt x="107950" y="417830"/>
                    <a:pt x="128270" y="414020"/>
                  </a:cubicBezTo>
                  <a:cubicBezTo>
                    <a:pt x="157480" y="407670"/>
                    <a:pt x="203200" y="374650"/>
                    <a:pt x="229870" y="355600"/>
                  </a:cubicBezTo>
                  <a:cubicBezTo>
                    <a:pt x="250190" y="341630"/>
                    <a:pt x="262890" y="330200"/>
                    <a:pt x="279400" y="312420"/>
                  </a:cubicBezTo>
                  <a:cubicBezTo>
                    <a:pt x="299720" y="289560"/>
                    <a:pt x="325120" y="256540"/>
                    <a:pt x="336550" y="226060"/>
                  </a:cubicBezTo>
                  <a:cubicBezTo>
                    <a:pt x="346710" y="198120"/>
                    <a:pt x="354330" y="161290"/>
                    <a:pt x="347980" y="135890"/>
                  </a:cubicBezTo>
                  <a:cubicBezTo>
                    <a:pt x="342900" y="114300"/>
                    <a:pt x="325120" y="93980"/>
                    <a:pt x="308610" y="80010"/>
                  </a:cubicBezTo>
                  <a:cubicBezTo>
                    <a:pt x="293370" y="66040"/>
                    <a:pt x="269240" y="48260"/>
                    <a:pt x="254000" y="50800"/>
                  </a:cubicBezTo>
                  <a:cubicBezTo>
                    <a:pt x="241300" y="53340"/>
                    <a:pt x="234950" y="83820"/>
                    <a:pt x="223520" y="86360"/>
                  </a:cubicBezTo>
                  <a:cubicBezTo>
                    <a:pt x="213360" y="88900"/>
                    <a:pt x="194310" y="81280"/>
                    <a:pt x="189230" y="73660"/>
                  </a:cubicBezTo>
                  <a:cubicBezTo>
                    <a:pt x="185420" y="67310"/>
                    <a:pt x="186690" y="55880"/>
                    <a:pt x="190500" y="49530"/>
                  </a:cubicBezTo>
                  <a:cubicBezTo>
                    <a:pt x="194310" y="43180"/>
                    <a:pt x="204470" y="38100"/>
                    <a:pt x="210820" y="38100"/>
                  </a:cubicBezTo>
                  <a:cubicBezTo>
                    <a:pt x="218440" y="38100"/>
                    <a:pt x="228600" y="41910"/>
                    <a:pt x="232410" y="48260"/>
                  </a:cubicBezTo>
                  <a:cubicBezTo>
                    <a:pt x="236220" y="54610"/>
                    <a:pt x="237490" y="72390"/>
                    <a:pt x="232410" y="78740"/>
                  </a:cubicBezTo>
                  <a:cubicBezTo>
                    <a:pt x="227330" y="85090"/>
                    <a:pt x="209550" y="90170"/>
                    <a:pt x="201930" y="86360"/>
                  </a:cubicBezTo>
                  <a:cubicBezTo>
                    <a:pt x="194310" y="82550"/>
                    <a:pt x="185420" y="69850"/>
                    <a:pt x="186690" y="59690"/>
                  </a:cubicBezTo>
                  <a:cubicBezTo>
                    <a:pt x="189230" y="44450"/>
                    <a:pt x="219710" y="12700"/>
                    <a:pt x="241300" y="6350"/>
                  </a:cubicBezTo>
                  <a:cubicBezTo>
                    <a:pt x="261620" y="0"/>
                    <a:pt x="288290" y="8890"/>
                    <a:pt x="309880" y="20320"/>
                  </a:cubicBezTo>
                  <a:cubicBezTo>
                    <a:pt x="337820" y="35560"/>
                    <a:pt x="373380" y="76200"/>
                    <a:pt x="387350" y="100330"/>
                  </a:cubicBezTo>
                  <a:cubicBezTo>
                    <a:pt x="396240" y="114300"/>
                    <a:pt x="397510" y="123190"/>
                    <a:pt x="398780" y="139700"/>
                  </a:cubicBezTo>
                  <a:cubicBezTo>
                    <a:pt x="400050" y="167640"/>
                    <a:pt x="392430" y="218440"/>
                    <a:pt x="378460" y="254000"/>
                  </a:cubicBezTo>
                  <a:cubicBezTo>
                    <a:pt x="364490" y="289560"/>
                    <a:pt x="341630" y="320040"/>
                    <a:pt x="312420" y="350520"/>
                  </a:cubicBezTo>
                  <a:cubicBezTo>
                    <a:pt x="276860" y="387350"/>
                    <a:pt x="205740" y="436880"/>
                    <a:pt x="170180" y="453390"/>
                  </a:cubicBezTo>
                  <a:cubicBezTo>
                    <a:pt x="151130" y="462280"/>
                    <a:pt x="140970" y="463550"/>
                    <a:pt x="124460" y="464820"/>
                  </a:cubicBezTo>
                  <a:cubicBezTo>
                    <a:pt x="104140" y="466090"/>
                    <a:pt x="74930" y="462280"/>
                    <a:pt x="58420" y="455930"/>
                  </a:cubicBezTo>
                  <a:cubicBezTo>
                    <a:pt x="45720" y="450850"/>
                    <a:pt x="38100" y="445770"/>
                    <a:pt x="30480" y="434340"/>
                  </a:cubicBezTo>
                  <a:cubicBezTo>
                    <a:pt x="17780" y="416560"/>
                    <a:pt x="2540" y="377190"/>
                    <a:pt x="1270" y="347980"/>
                  </a:cubicBezTo>
                  <a:cubicBezTo>
                    <a:pt x="0" y="317500"/>
                    <a:pt x="5080" y="287020"/>
                    <a:pt x="21590" y="254000"/>
                  </a:cubicBezTo>
                  <a:cubicBezTo>
                    <a:pt x="45720" y="207010"/>
                    <a:pt x="123190" y="118110"/>
                    <a:pt x="154940" y="107950"/>
                  </a:cubicBezTo>
                  <a:cubicBezTo>
                    <a:pt x="167640" y="104140"/>
                    <a:pt x="182880" y="107950"/>
                    <a:pt x="187960" y="114300"/>
                  </a:cubicBezTo>
                  <a:cubicBezTo>
                    <a:pt x="193040" y="120650"/>
                    <a:pt x="186690" y="148590"/>
                    <a:pt x="186690" y="1485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8292465" y="6566535"/>
            <a:ext cx="334328" cy="501015"/>
            <a:chOff x="0" y="0"/>
            <a:chExt cx="445770" cy="668020"/>
          </a:xfrm>
        </p:grpSpPr>
        <p:sp>
          <p:nvSpPr>
            <p:cNvPr id="41" name="Freeform 41"/>
            <p:cNvSpPr/>
            <p:nvPr/>
          </p:nvSpPr>
          <p:spPr>
            <a:xfrm>
              <a:off x="40640" y="41910"/>
              <a:ext cx="355600" cy="577850"/>
            </a:xfrm>
            <a:custGeom>
              <a:avLst/>
              <a:gdLst/>
              <a:ahLst/>
              <a:cxnLst/>
              <a:rect l="l" t="t" r="r" b="b"/>
              <a:pathLst>
                <a:path w="355600" h="577850">
                  <a:moveTo>
                    <a:pt x="207010" y="58420"/>
                  </a:moveTo>
                  <a:cubicBezTo>
                    <a:pt x="128270" y="67310"/>
                    <a:pt x="111760" y="92710"/>
                    <a:pt x="96520" y="115570"/>
                  </a:cubicBezTo>
                  <a:cubicBezTo>
                    <a:pt x="80010" y="140970"/>
                    <a:pt x="62230" y="181610"/>
                    <a:pt x="57150" y="207010"/>
                  </a:cubicBezTo>
                  <a:cubicBezTo>
                    <a:pt x="53340" y="223520"/>
                    <a:pt x="50800" y="237490"/>
                    <a:pt x="58420" y="250190"/>
                  </a:cubicBezTo>
                  <a:cubicBezTo>
                    <a:pt x="67310" y="266700"/>
                    <a:pt x="96520" y="283210"/>
                    <a:pt x="121920" y="292100"/>
                  </a:cubicBezTo>
                  <a:cubicBezTo>
                    <a:pt x="153670" y="302260"/>
                    <a:pt x="201930" y="292100"/>
                    <a:pt x="237490" y="299720"/>
                  </a:cubicBezTo>
                  <a:cubicBezTo>
                    <a:pt x="270510" y="307340"/>
                    <a:pt x="311150" y="317500"/>
                    <a:pt x="330200" y="336550"/>
                  </a:cubicBezTo>
                  <a:cubicBezTo>
                    <a:pt x="345440" y="351790"/>
                    <a:pt x="355600" y="374650"/>
                    <a:pt x="354330" y="393700"/>
                  </a:cubicBezTo>
                  <a:cubicBezTo>
                    <a:pt x="353060" y="416560"/>
                    <a:pt x="328930" y="444500"/>
                    <a:pt x="309880" y="464820"/>
                  </a:cubicBezTo>
                  <a:cubicBezTo>
                    <a:pt x="290830" y="486410"/>
                    <a:pt x="267970" y="501650"/>
                    <a:pt x="240030" y="518160"/>
                  </a:cubicBezTo>
                  <a:cubicBezTo>
                    <a:pt x="203200" y="539750"/>
                    <a:pt x="134620" y="570230"/>
                    <a:pt x="104140" y="575310"/>
                  </a:cubicBezTo>
                  <a:cubicBezTo>
                    <a:pt x="88900" y="577850"/>
                    <a:pt x="80010" y="577850"/>
                    <a:pt x="69850" y="574040"/>
                  </a:cubicBezTo>
                  <a:cubicBezTo>
                    <a:pt x="60960" y="571500"/>
                    <a:pt x="52070" y="566420"/>
                    <a:pt x="48260" y="557530"/>
                  </a:cubicBezTo>
                  <a:cubicBezTo>
                    <a:pt x="41910" y="542290"/>
                    <a:pt x="52070" y="491490"/>
                    <a:pt x="62230" y="480060"/>
                  </a:cubicBezTo>
                  <a:cubicBezTo>
                    <a:pt x="68580" y="473710"/>
                    <a:pt x="78740" y="471170"/>
                    <a:pt x="85090" y="473710"/>
                  </a:cubicBezTo>
                  <a:cubicBezTo>
                    <a:pt x="92710" y="476250"/>
                    <a:pt x="102870" y="490220"/>
                    <a:pt x="104140" y="497840"/>
                  </a:cubicBezTo>
                  <a:cubicBezTo>
                    <a:pt x="105410" y="505460"/>
                    <a:pt x="100330" y="515620"/>
                    <a:pt x="93980" y="519430"/>
                  </a:cubicBezTo>
                  <a:cubicBezTo>
                    <a:pt x="87630" y="523240"/>
                    <a:pt x="69850" y="524510"/>
                    <a:pt x="63500" y="519430"/>
                  </a:cubicBezTo>
                  <a:cubicBezTo>
                    <a:pt x="57150" y="514350"/>
                    <a:pt x="52070" y="496570"/>
                    <a:pt x="55880" y="488950"/>
                  </a:cubicBezTo>
                  <a:cubicBezTo>
                    <a:pt x="59690" y="481330"/>
                    <a:pt x="74930" y="473710"/>
                    <a:pt x="82550" y="473710"/>
                  </a:cubicBezTo>
                  <a:cubicBezTo>
                    <a:pt x="90170" y="473710"/>
                    <a:pt x="97790" y="481330"/>
                    <a:pt x="101600" y="487680"/>
                  </a:cubicBezTo>
                  <a:cubicBezTo>
                    <a:pt x="106680" y="496570"/>
                    <a:pt x="99060" y="518160"/>
                    <a:pt x="106680" y="523240"/>
                  </a:cubicBezTo>
                  <a:cubicBezTo>
                    <a:pt x="120650" y="530860"/>
                    <a:pt x="173990" y="500380"/>
                    <a:pt x="205740" y="480060"/>
                  </a:cubicBezTo>
                  <a:cubicBezTo>
                    <a:pt x="240030" y="458470"/>
                    <a:pt x="300990" y="417830"/>
                    <a:pt x="304800" y="396240"/>
                  </a:cubicBezTo>
                  <a:cubicBezTo>
                    <a:pt x="306070" y="384810"/>
                    <a:pt x="298450" y="374650"/>
                    <a:pt x="287020" y="367030"/>
                  </a:cubicBezTo>
                  <a:cubicBezTo>
                    <a:pt x="262890" y="350520"/>
                    <a:pt x="173990" y="356870"/>
                    <a:pt x="135890" y="345440"/>
                  </a:cubicBezTo>
                  <a:cubicBezTo>
                    <a:pt x="110490" y="337820"/>
                    <a:pt x="95250" y="331470"/>
                    <a:pt x="74930" y="318770"/>
                  </a:cubicBezTo>
                  <a:cubicBezTo>
                    <a:pt x="52070" y="304800"/>
                    <a:pt x="20320" y="288290"/>
                    <a:pt x="10160" y="265430"/>
                  </a:cubicBezTo>
                  <a:cubicBezTo>
                    <a:pt x="0" y="242570"/>
                    <a:pt x="6350" y="209550"/>
                    <a:pt x="12700" y="181610"/>
                  </a:cubicBezTo>
                  <a:cubicBezTo>
                    <a:pt x="20320" y="148590"/>
                    <a:pt x="40640" y="110490"/>
                    <a:pt x="58420" y="82550"/>
                  </a:cubicBezTo>
                  <a:cubicBezTo>
                    <a:pt x="73660" y="58420"/>
                    <a:pt x="87630" y="35560"/>
                    <a:pt x="110490" y="22860"/>
                  </a:cubicBezTo>
                  <a:cubicBezTo>
                    <a:pt x="137160" y="8890"/>
                    <a:pt x="194310" y="0"/>
                    <a:pt x="213360" y="8890"/>
                  </a:cubicBezTo>
                  <a:cubicBezTo>
                    <a:pt x="224790" y="13970"/>
                    <a:pt x="233680" y="27940"/>
                    <a:pt x="232410" y="36830"/>
                  </a:cubicBezTo>
                  <a:cubicBezTo>
                    <a:pt x="231140" y="44450"/>
                    <a:pt x="207010" y="58420"/>
                    <a:pt x="207010" y="584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8516302" y="6582728"/>
            <a:ext cx="422910" cy="191452"/>
            <a:chOff x="0" y="0"/>
            <a:chExt cx="563880" cy="255270"/>
          </a:xfrm>
        </p:grpSpPr>
        <p:sp>
          <p:nvSpPr>
            <p:cNvPr id="43" name="Freeform 43"/>
            <p:cNvSpPr/>
            <p:nvPr/>
          </p:nvSpPr>
          <p:spPr>
            <a:xfrm>
              <a:off x="48260" y="46990"/>
              <a:ext cx="466090" cy="157480"/>
            </a:xfrm>
            <a:custGeom>
              <a:avLst/>
              <a:gdLst/>
              <a:ahLst/>
              <a:cxnLst/>
              <a:rect l="l" t="t" r="r" b="b"/>
              <a:pathLst>
                <a:path w="466090" h="157480">
                  <a:moveTo>
                    <a:pt x="15240" y="109220"/>
                  </a:moveTo>
                  <a:cubicBezTo>
                    <a:pt x="168910" y="27940"/>
                    <a:pt x="204470" y="21590"/>
                    <a:pt x="243840" y="15240"/>
                  </a:cubicBezTo>
                  <a:cubicBezTo>
                    <a:pt x="285750" y="8890"/>
                    <a:pt x="340360" y="0"/>
                    <a:pt x="378460" y="3810"/>
                  </a:cubicBezTo>
                  <a:cubicBezTo>
                    <a:pt x="407670" y="6350"/>
                    <a:pt x="441960" y="11430"/>
                    <a:pt x="454660" y="24130"/>
                  </a:cubicBezTo>
                  <a:cubicBezTo>
                    <a:pt x="462280" y="31750"/>
                    <a:pt x="466090" y="46990"/>
                    <a:pt x="463550" y="54610"/>
                  </a:cubicBezTo>
                  <a:cubicBezTo>
                    <a:pt x="461010" y="62230"/>
                    <a:pt x="444500" y="69850"/>
                    <a:pt x="436880" y="69850"/>
                  </a:cubicBezTo>
                  <a:cubicBezTo>
                    <a:pt x="429260" y="69850"/>
                    <a:pt x="419100" y="63500"/>
                    <a:pt x="416560" y="57150"/>
                  </a:cubicBezTo>
                  <a:cubicBezTo>
                    <a:pt x="412750" y="49530"/>
                    <a:pt x="415290" y="31750"/>
                    <a:pt x="421640" y="26670"/>
                  </a:cubicBezTo>
                  <a:cubicBezTo>
                    <a:pt x="427990" y="21590"/>
                    <a:pt x="444500" y="19050"/>
                    <a:pt x="452120" y="22860"/>
                  </a:cubicBezTo>
                  <a:cubicBezTo>
                    <a:pt x="458470" y="25400"/>
                    <a:pt x="466090" y="36830"/>
                    <a:pt x="464820" y="43180"/>
                  </a:cubicBezTo>
                  <a:cubicBezTo>
                    <a:pt x="463550" y="52070"/>
                    <a:pt x="452120" y="66040"/>
                    <a:pt x="439420" y="69850"/>
                  </a:cubicBezTo>
                  <a:cubicBezTo>
                    <a:pt x="419100" y="76200"/>
                    <a:pt x="384810" y="54610"/>
                    <a:pt x="349250" y="54610"/>
                  </a:cubicBezTo>
                  <a:cubicBezTo>
                    <a:pt x="297180" y="54610"/>
                    <a:pt x="213360" y="67310"/>
                    <a:pt x="157480" y="86360"/>
                  </a:cubicBezTo>
                  <a:cubicBezTo>
                    <a:pt x="109220" y="102870"/>
                    <a:pt x="58420" y="157480"/>
                    <a:pt x="31750" y="157480"/>
                  </a:cubicBezTo>
                  <a:cubicBezTo>
                    <a:pt x="19050" y="157480"/>
                    <a:pt x="5080" y="148590"/>
                    <a:pt x="2540" y="140970"/>
                  </a:cubicBezTo>
                  <a:cubicBezTo>
                    <a:pt x="0" y="133350"/>
                    <a:pt x="15240" y="109220"/>
                    <a:pt x="15240" y="1092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8688705" y="6503670"/>
            <a:ext cx="476250" cy="503872"/>
            <a:chOff x="0" y="0"/>
            <a:chExt cx="635000" cy="671830"/>
          </a:xfrm>
        </p:grpSpPr>
        <p:sp>
          <p:nvSpPr>
            <p:cNvPr id="45" name="Freeform 45"/>
            <p:cNvSpPr/>
            <p:nvPr/>
          </p:nvSpPr>
          <p:spPr>
            <a:xfrm>
              <a:off x="49530" y="48260"/>
              <a:ext cx="535940" cy="577850"/>
            </a:xfrm>
            <a:custGeom>
              <a:avLst/>
              <a:gdLst/>
              <a:ahLst/>
              <a:cxnLst/>
              <a:rect l="l" t="t" r="r" b="b"/>
              <a:pathLst>
                <a:path w="535940" h="577850">
                  <a:moveTo>
                    <a:pt x="160020" y="50800"/>
                  </a:moveTo>
                  <a:cubicBezTo>
                    <a:pt x="78740" y="97790"/>
                    <a:pt x="64770" y="162560"/>
                    <a:pt x="57150" y="203200"/>
                  </a:cubicBezTo>
                  <a:cubicBezTo>
                    <a:pt x="50800" y="238760"/>
                    <a:pt x="50800" y="270510"/>
                    <a:pt x="52070" y="306070"/>
                  </a:cubicBezTo>
                  <a:cubicBezTo>
                    <a:pt x="53340" y="344170"/>
                    <a:pt x="54610" y="389890"/>
                    <a:pt x="67310" y="424180"/>
                  </a:cubicBezTo>
                  <a:cubicBezTo>
                    <a:pt x="80010" y="455930"/>
                    <a:pt x="99060" y="488950"/>
                    <a:pt x="124460" y="505460"/>
                  </a:cubicBezTo>
                  <a:cubicBezTo>
                    <a:pt x="147320" y="520700"/>
                    <a:pt x="176530" y="527050"/>
                    <a:pt x="208280" y="521970"/>
                  </a:cubicBezTo>
                  <a:cubicBezTo>
                    <a:pt x="255270" y="514350"/>
                    <a:pt x="323850" y="469900"/>
                    <a:pt x="370840" y="430530"/>
                  </a:cubicBezTo>
                  <a:cubicBezTo>
                    <a:pt x="419100" y="389890"/>
                    <a:pt x="462280" y="293370"/>
                    <a:pt x="494030" y="281940"/>
                  </a:cubicBezTo>
                  <a:cubicBezTo>
                    <a:pt x="508000" y="276860"/>
                    <a:pt x="525780" y="281940"/>
                    <a:pt x="530860" y="288290"/>
                  </a:cubicBezTo>
                  <a:cubicBezTo>
                    <a:pt x="535940" y="294640"/>
                    <a:pt x="534670" y="313690"/>
                    <a:pt x="528320" y="318770"/>
                  </a:cubicBezTo>
                  <a:cubicBezTo>
                    <a:pt x="521970" y="325120"/>
                    <a:pt x="497840" y="326390"/>
                    <a:pt x="491490" y="320040"/>
                  </a:cubicBezTo>
                  <a:cubicBezTo>
                    <a:pt x="485140" y="313690"/>
                    <a:pt x="486410" y="289560"/>
                    <a:pt x="491490" y="283210"/>
                  </a:cubicBezTo>
                  <a:cubicBezTo>
                    <a:pt x="495300" y="276860"/>
                    <a:pt x="509270" y="274320"/>
                    <a:pt x="515620" y="276860"/>
                  </a:cubicBezTo>
                  <a:cubicBezTo>
                    <a:pt x="523240" y="279400"/>
                    <a:pt x="534670" y="289560"/>
                    <a:pt x="534670" y="300990"/>
                  </a:cubicBezTo>
                  <a:cubicBezTo>
                    <a:pt x="535940" y="326390"/>
                    <a:pt x="474980" y="400050"/>
                    <a:pt x="448310" y="430530"/>
                  </a:cubicBezTo>
                  <a:cubicBezTo>
                    <a:pt x="431800" y="449580"/>
                    <a:pt x="422910" y="455930"/>
                    <a:pt x="401320" y="471170"/>
                  </a:cubicBezTo>
                  <a:cubicBezTo>
                    <a:pt x="359410" y="499110"/>
                    <a:pt x="265430" y="566420"/>
                    <a:pt x="207010" y="572770"/>
                  </a:cubicBezTo>
                  <a:cubicBezTo>
                    <a:pt x="163830" y="577850"/>
                    <a:pt x="114300" y="557530"/>
                    <a:pt x="87630" y="541020"/>
                  </a:cubicBezTo>
                  <a:cubicBezTo>
                    <a:pt x="71120" y="530860"/>
                    <a:pt x="63500" y="518160"/>
                    <a:pt x="53340" y="501650"/>
                  </a:cubicBezTo>
                  <a:cubicBezTo>
                    <a:pt x="40640" y="481330"/>
                    <a:pt x="26670" y="457200"/>
                    <a:pt x="17780" y="429260"/>
                  </a:cubicBezTo>
                  <a:cubicBezTo>
                    <a:pt x="7620" y="393700"/>
                    <a:pt x="2540" y="344170"/>
                    <a:pt x="1270" y="303530"/>
                  </a:cubicBezTo>
                  <a:cubicBezTo>
                    <a:pt x="0" y="265430"/>
                    <a:pt x="1270" y="231140"/>
                    <a:pt x="7620" y="194310"/>
                  </a:cubicBezTo>
                  <a:cubicBezTo>
                    <a:pt x="15240" y="153670"/>
                    <a:pt x="29210" y="100330"/>
                    <a:pt x="44450" y="71120"/>
                  </a:cubicBezTo>
                  <a:cubicBezTo>
                    <a:pt x="54610" y="52070"/>
                    <a:pt x="63500" y="40640"/>
                    <a:pt x="78740" y="29210"/>
                  </a:cubicBezTo>
                  <a:cubicBezTo>
                    <a:pt x="96520" y="16510"/>
                    <a:pt x="129540" y="0"/>
                    <a:pt x="147320" y="2540"/>
                  </a:cubicBezTo>
                  <a:cubicBezTo>
                    <a:pt x="158750" y="3810"/>
                    <a:pt x="172720" y="13970"/>
                    <a:pt x="175260" y="21590"/>
                  </a:cubicBezTo>
                  <a:cubicBezTo>
                    <a:pt x="177800" y="29210"/>
                    <a:pt x="160020" y="50800"/>
                    <a:pt x="16002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7857172" y="5690235"/>
            <a:ext cx="644843" cy="267653"/>
            <a:chOff x="0" y="0"/>
            <a:chExt cx="859790" cy="356870"/>
          </a:xfrm>
        </p:grpSpPr>
        <p:sp>
          <p:nvSpPr>
            <p:cNvPr id="47" name="Freeform 47"/>
            <p:cNvSpPr/>
            <p:nvPr/>
          </p:nvSpPr>
          <p:spPr>
            <a:xfrm>
              <a:off x="49530" y="48260"/>
              <a:ext cx="763270" cy="264160"/>
            </a:xfrm>
            <a:custGeom>
              <a:avLst/>
              <a:gdLst/>
              <a:ahLst/>
              <a:cxnLst/>
              <a:rect l="l" t="t" r="r" b="b"/>
              <a:pathLst>
                <a:path w="763270" h="264160">
                  <a:moveTo>
                    <a:pt x="751840" y="46990"/>
                  </a:moveTo>
                  <a:cubicBezTo>
                    <a:pt x="544830" y="204470"/>
                    <a:pt x="490220" y="228600"/>
                    <a:pt x="447040" y="242570"/>
                  </a:cubicBezTo>
                  <a:cubicBezTo>
                    <a:pt x="414020" y="252730"/>
                    <a:pt x="392430" y="256540"/>
                    <a:pt x="358140" y="257810"/>
                  </a:cubicBezTo>
                  <a:cubicBezTo>
                    <a:pt x="313690" y="260350"/>
                    <a:pt x="252730" y="264160"/>
                    <a:pt x="201930" y="247650"/>
                  </a:cubicBezTo>
                  <a:cubicBezTo>
                    <a:pt x="143510" y="229870"/>
                    <a:pt x="62230" y="179070"/>
                    <a:pt x="30480" y="144780"/>
                  </a:cubicBezTo>
                  <a:cubicBezTo>
                    <a:pt x="12700" y="124460"/>
                    <a:pt x="0" y="97790"/>
                    <a:pt x="2540" y="85090"/>
                  </a:cubicBezTo>
                  <a:cubicBezTo>
                    <a:pt x="3810" y="77470"/>
                    <a:pt x="11430" y="71120"/>
                    <a:pt x="17780" y="68580"/>
                  </a:cubicBezTo>
                  <a:cubicBezTo>
                    <a:pt x="24130" y="66040"/>
                    <a:pt x="35560" y="67310"/>
                    <a:pt x="41910" y="71120"/>
                  </a:cubicBezTo>
                  <a:cubicBezTo>
                    <a:pt x="46990" y="74930"/>
                    <a:pt x="52070" y="85090"/>
                    <a:pt x="52070" y="92710"/>
                  </a:cubicBezTo>
                  <a:cubicBezTo>
                    <a:pt x="52070" y="99060"/>
                    <a:pt x="46990" y="109220"/>
                    <a:pt x="40640" y="113030"/>
                  </a:cubicBezTo>
                  <a:cubicBezTo>
                    <a:pt x="34290" y="116840"/>
                    <a:pt x="22860" y="118110"/>
                    <a:pt x="16510" y="115570"/>
                  </a:cubicBezTo>
                  <a:cubicBezTo>
                    <a:pt x="10160" y="113030"/>
                    <a:pt x="2540" y="104140"/>
                    <a:pt x="1270" y="96520"/>
                  </a:cubicBezTo>
                  <a:cubicBezTo>
                    <a:pt x="0" y="88900"/>
                    <a:pt x="7620" y="72390"/>
                    <a:pt x="15240" y="68580"/>
                  </a:cubicBezTo>
                  <a:cubicBezTo>
                    <a:pt x="21590" y="64770"/>
                    <a:pt x="30480" y="66040"/>
                    <a:pt x="39370" y="69850"/>
                  </a:cubicBezTo>
                  <a:cubicBezTo>
                    <a:pt x="53340" y="77470"/>
                    <a:pt x="63500" y="106680"/>
                    <a:pt x="85090" y="124460"/>
                  </a:cubicBezTo>
                  <a:cubicBezTo>
                    <a:pt x="115570" y="149860"/>
                    <a:pt x="166370" y="184150"/>
                    <a:pt x="214630" y="198120"/>
                  </a:cubicBezTo>
                  <a:cubicBezTo>
                    <a:pt x="269240" y="213360"/>
                    <a:pt x="339090" y="215900"/>
                    <a:pt x="397510" y="204470"/>
                  </a:cubicBezTo>
                  <a:cubicBezTo>
                    <a:pt x="455930" y="193040"/>
                    <a:pt x="511810" y="163830"/>
                    <a:pt x="565150" y="132080"/>
                  </a:cubicBezTo>
                  <a:cubicBezTo>
                    <a:pt x="622300" y="97790"/>
                    <a:pt x="693420" y="7620"/>
                    <a:pt x="727710" y="2540"/>
                  </a:cubicBezTo>
                  <a:cubicBezTo>
                    <a:pt x="741680" y="0"/>
                    <a:pt x="755650" y="6350"/>
                    <a:pt x="759460" y="13970"/>
                  </a:cubicBezTo>
                  <a:cubicBezTo>
                    <a:pt x="763270" y="21590"/>
                    <a:pt x="751840" y="46990"/>
                    <a:pt x="751840" y="469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7501890" y="5628322"/>
            <a:ext cx="420053" cy="420053"/>
            <a:chOff x="0" y="0"/>
            <a:chExt cx="560070" cy="560070"/>
          </a:xfrm>
        </p:grpSpPr>
        <p:sp>
          <p:nvSpPr>
            <p:cNvPr id="49" name="Freeform 49"/>
            <p:cNvSpPr/>
            <p:nvPr/>
          </p:nvSpPr>
          <p:spPr>
            <a:xfrm>
              <a:off x="48260" y="49530"/>
              <a:ext cx="464820" cy="463550"/>
            </a:xfrm>
            <a:custGeom>
              <a:avLst/>
              <a:gdLst/>
              <a:ahLst/>
              <a:cxnLst/>
              <a:rect l="l" t="t" r="r" b="b"/>
              <a:pathLst>
                <a:path w="464820" h="463550">
                  <a:moveTo>
                    <a:pt x="450850" y="46990"/>
                  </a:moveTo>
                  <a:cubicBezTo>
                    <a:pt x="293370" y="111760"/>
                    <a:pt x="194310" y="193040"/>
                    <a:pt x="132080" y="219710"/>
                  </a:cubicBezTo>
                  <a:cubicBezTo>
                    <a:pt x="91440" y="237490"/>
                    <a:pt x="22860" y="246380"/>
                    <a:pt x="22860" y="246380"/>
                  </a:cubicBezTo>
                  <a:cubicBezTo>
                    <a:pt x="22860" y="246380"/>
                    <a:pt x="35560" y="245110"/>
                    <a:pt x="35560" y="243840"/>
                  </a:cubicBezTo>
                  <a:cubicBezTo>
                    <a:pt x="35560" y="240030"/>
                    <a:pt x="5080" y="233680"/>
                    <a:pt x="2540" y="224790"/>
                  </a:cubicBezTo>
                  <a:cubicBezTo>
                    <a:pt x="0" y="217170"/>
                    <a:pt x="8890" y="199390"/>
                    <a:pt x="19050" y="195580"/>
                  </a:cubicBezTo>
                  <a:cubicBezTo>
                    <a:pt x="35560" y="189230"/>
                    <a:pt x="80010" y="208280"/>
                    <a:pt x="105410" y="222250"/>
                  </a:cubicBezTo>
                  <a:cubicBezTo>
                    <a:pt x="130810" y="236220"/>
                    <a:pt x="151130" y="256540"/>
                    <a:pt x="172720" y="280670"/>
                  </a:cubicBezTo>
                  <a:cubicBezTo>
                    <a:pt x="199390" y="311150"/>
                    <a:pt x="222250" y="372110"/>
                    <a:pt x="246380" y="396240"/>
                  </a:cubicBezTo>
                  <a:cubicBezTo>
                    <a:pt x="260350" y="411480"/>
                    <a:pt x="283210" y="412750"/>
                    <a:pt x="288290" y="424180"/>
                  </a:cubicBezTo>
                  <a:cubicBezTo>
                    <a:pt x="292100" y="434340"/>
                    <a:pt x="285750" y="454660"/>
                    <a:pt x="279400" y="459740"/>
                  </a:cubicBezTo>
                  <a:cubicBezTo>
                    <a:pt x="274320" y="463550"/>
                    <a:pt x="261620" y="463550"/>
                    <a:pt x="255270" y="459740"/>
                  </a:cubicBezTo>
                  <a:cubicBezTo>
                    <a:pt x="248920" y="455930"/>
                    <a:pt x="242570" y="447040"/>
                    <a:pt x="241300" y="440690"/>
                  </a:cubicBezTo>
                  <a:cubicBezTo>
                    <a:pt x="240030" y="433070"/>
                    <a:pt x="243840" y="421640"/>
                    <a:pt x="250190" y="417830"/>
                  </a:cubicBezTo>
                  <a:cubicBezTo>
                    <a:pt x="256540" y="412750"/>
                    <a:pt x="274320" y="410210"/>
                    <a:pt x="280670" y="415290"/>
                  </a:cubicBezTo>
                  <a:cubicBezTo>
                    <a:pt x="287020" y="420370"/>
                    <a:pt x="292100" y="445770"/>
                    <a:pt x="287020" y="452120"/>
                  </a:cubicBezTo>
                  <a:cubicBezTo>
                    <a:pt x="281940" y="458470"/>
                    <a:pt x="265430" y="462280"/>
                    <a:pt x="251460" y="457200"/>
                  </a:cubicBezTo>
                  <a:cubicBezTo>
                    <a:pt x="222250" y="447040"/>
                    <a:pt x="160020" y="363220"/>
                    <a:pt x="139700" y="331470"/>
                  </a:cubicBezTo>
                  <a:cubicBezTo>
                    <a:pt x="129540" y="316230"/>
                    <a:pt x="132080" y="303530"/>
                    <a:pt x="121920" y="292100"/>
                  </a:cubicBezTo>
                  <a:cubicBezTo>
                    <a:pt x="109220" y="276860"/>
                    <a:pt x="83820" y="262890"/>
                    <a:pt x="64770" y="254000"/>
                  </a:cubicBezTo>
                  <a:cubicBezTo>
                    <a:pt x="48260" y="246380"/>
                    <a:pt x="22860" y="248920"/>
                    <a:pt x="12700" y="240030"/>
                  </a:cubicBezTo>
                  <a:cubicBezTo>
                    <a:pt x="5080" y="233680"/>
                    <a:pt x="1270" y="219710"/>
                    <a:pt x="2540" y="212090"/>
                  </a:cubicBezTo>
                  <a:cubicBezTo>
                    <a:pt x="3810" y="205740"/>
                    <a:pt x="13970" y="195580"/>
                    <a:pt x="19050" y="195580"/>
                  </a:cubicBezTo>
                  <a:cubicBezTo>
                    <a:pt x="24130" y="195580"/>
                    <a:pt x="25400" y="204470"/>
                    <a:pt x="33020" y="205740"/>
                  </a:cubicBezTo>
                  <a:cubicBezTo>
                    <a:pt x="53340" y="208280"/>
                    <a:pt x="111760" y="176530"/>
                    <a:pt x="156210" y="153670"/>
                  </a:cubicBezTo>
                  <a:cubicBezTo>
                    <a:pt x="213360" y="123190"/>
                    <a:pt x="290830" y="59690"/>
                    <a:pt x="341630" y="34290"/>
                  </a:cubicBezTo>
                  <a:cubicBezTo>
                    <a:pt x="374650" y="17780"/>
                    <a:pt x="406400" y="2540"/>
                    <a:pt x="427990" y="1270"/>
                  </a:cubicBezTo>
                  <a:cubicBezTo>
                    <a:pt x="441960" y="0"/>
                    <a:pt x="457200" y="2540"/>
                    <a:pt x="461010" y="10160"/>
                  </a:cubicBezTo>
                  <a:cubicBezTo>
                    <a:pt x="464820" y="17780"/>
                    <a:pt x="450850" y="46990"/>
                    <a:pt x="450850" y="469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7748588" y="5676900"/>
            <a:ext cx="205740" cy="408622"/>
            <a:chOff x="0" y="0"/>
            <a:chExt cx="274320" cy="544830"/>
          </a:xfrm>
        </p:grpSpPr>
        <p:sp>
          <p:nvSpPr>
            <p:cNvPr id="51" name="Freeform 51"/>
            <p:cNvSpPr/>
            <p:nvPr/>
          </p:nvSpPr>
          <p:spPr>
            <a:xfrm>
              <a:off x="34290" y="45720"/>
              <a:ext cx="189230" cy="449580"/>
            </a:xfrm>
            <a:custGeom>
              <a:avLst/>
              <a:gdLst/>
              <a:ahLst/>
              <a:cxnLst/>
              <a:rect l="l" t="t" r="r" b="b"/>
              <a:pathLst>
                <a:path w="189230" h="449580">
                  <a:moveTo>
                    <a:pt x="189230" y="36830"/>
                  </a:moveTo>
                  <a:cubicBezTo>
                    <a:pt x="66040" y="290830"/>
                    <a:pt x="53340" y="372110"/>
                    <a:pt x="67310" y="401320"/>
                  </a:cubicBezTo>
                  <a:cubicBezTo>
                    <a:pt x="74930" y="415290"/>
                    <a:pt x="100330" y="415290"/>
                    <a:pt x="102870" y="424180"/>
                  </a:cubicBezTo>
                  <a:cubicBezTo>
                    <a:pt x="104140" y="430530"/>
                    <a:pt x="97790" y="440690"/>
                    <a:pt x="91440" y="444500"/>
                  </a:cubicBezTo>
                  <a:cubicBezTo>
                    <a:pt x="86360" y="448310"/>
                    <a:pt x="74930" y="449580"/>
                    <a:pt x="68580" y="447040"/>
                  </a:cubicBezTo>
                  <a:cubicBezTo>
                    <a:pt x="60960" y="443230"/>
                    <a:pt x="50800" y="430530"/>
                    <a:pt x="52070" y="422910"/>
                  </a:cubicBezTo>
                  <a:cubicBezTo>
                    <a:pt x="53340" y="414020"/>
                    <a:pt x="73660" y="398780"/>
                    <a:pt x="82550" y="398780"/>
                  </a:cubicBezTo>
                  <a:cubicBezTo>
                    <a:pt x="90170" y="398780"/>
                    <a:pt x="99060" y="407670"/>
                    <a:pt x="101600" y="414020"/>
                  </a:cubicBezTo>
                  <a:cubicBezTo>
                    <a:pt x="104140" y="420370"/>
                    <a:pt x="102870" y="431800"/>
                    <a:pt x="99060" y="436880"/>
                  </a:cubicBezTo>
                  <a:cubicBezTo>
                    <a:pt x="93980" y="443230"/>
                    <a:pt x="77470" y="448310"/>
                    <a:pt x="69850" y="447040"/>
                  </a:cubicBezTo>
                  <a:cubicBezTo>
                    <a:pt x="63500" y="445770"/>
                    <a:pt x="55880" y="436880"/>
                    <a:pt x="53340" y="430530"/>
                  </a:cubicBezTo>
                  <a:cubicBezTo>
                    <a:pt x="50800" y="424180"/>
                    <a:pt x="53340" y="411480"/>
                    <a:pt x="58420" y="406400"/>
                  </a:cubicBezTo>
                  <a:cubicBezTo>
                    <a:pt x="64770" y="401320"/>
                    <a:pt x="88900" y="400050"/>
                    <a:pt x="95250" y="405130"/>
                  </a:cubicBezTo>
                  <a:cubicBezTo>
                    <a:pt x="101600" y="410210"/>
                    <a:pt x="104140" y="427990"/>
                    <a:pt x="100330" y="435610"/>
                  </a:cubicBezTo>
                  <a:cubicBezTo>
                    <a:pt x="96520" y="443230"/>
                    <a:pt x="83820" y="449580"/>
                    <a:pt x="73660" y="448310"/>
                  </a:cubicBezTo>
                  <a:cubicBezTo>
                    <a:pt x="57150" y="447040"/>
                    <a:pt x="26670" y="426720"/>
                    <a:pt x="16510" y="402590"/>
                  </a:cubicBezTo>
                  <a:cubicBezTo>
                    <a:pt x="0" y="363220"/>
                    <a:pt x="17780" y="274320"/>
                    <a:pt x="38100" y="210820"/>
                  </a:cubicBezTo>
                  <a:cubicBezTo>
                    <a:pt x="59690" y="142240"/>
                    <a:pt x="116840" y="30480"/>
                    <a:pt x="147320" y="8890"/>
                  </a:cubicBezTo>
                  <a:cubicBezTo>
                    <a:pt x="158750" y="1270"/>
                    <a:pt x="173990" y="0"/>
                    <a:pt x="180340" y="5080"/>
                  </a:cubicBezTo>
                  <a:cubicBezTo>
                    <a:pt x="186690" y="10160"/>
                    <a:pt x="189230" y="36830"/>
                    <a:pt x="189230" y="368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7373303" y="5223510"/>
            <a:ext cx="299085" cy="485775"/>
            <a:chOff x="0" y="0"/>
            <a:chExt cx="398780" cy="647700"/>
          </a:xfrm>
        </p:grpSpPr>
        <p:sp>
          <p:nvSpPr>
            <p:cNvPr id="53" name="Freeform 53"/>
            <p:cNvSpPr/>
            <p:nvPr/>
          </p:nvSpPr>
          <p:spPr>
            <a:xfrm>
              <a:off x="50800" y="49530"/>
              <a:ext cx="297180" cy="556260"/>
            </a:xfrm>
            <a:custGeom>
              <a:avLst/>
              <a:gdLst/>
              <a:ahLst/>
              <a:cxnLst/>
              <a:rect l="l" t="t" r="r" b="b"/>
              <a:pathLst>
                <a:path w="297180" h="556260">
                  <a:moveTo>
                    <a:pt x="0" y="140970"/>
                  </a:moveTo>
                  <a:cubicBezTo>
                    <a:pt x="20320" y="73660"/>
                    <a:pt x="35560" y="53340"/>
                    <a:pt x="54610" y="39370"/>
                  </a:cubicBezTo>
                  <a:cubicBezTo>
                    <a:pt x="77470" y="21590"/>
                    <a:pt x="116840" y="2540"/>
                    <a:pt x="146050" y="1270"/>
                  </a:cubicBezTo>
                  <a:cubicBezTo>
                    <a:pt x="173990" y="0"/>
                    <a:pt x="203200" y="12700"/>
                    <a:pt x="226060" y="29210"/>
                  </a:cubicBezTo>
                  <a:cubicBezTo>
                    <a:pt x="251460" y="48260"/>
                    <a:pt x="274320" y="85090"/>
                    <a:pt x="285750" y="111760"/>
                  </a:cubicBezTo>
                  <a:cubicBezTo>
                    <a:pt x="294640" y="132080"/>
                    <a:pt x="297180" y="151130"/>
                    <a:pt x="297180" y="168910"/>
                  </a:cubicBezTo>
                  <a:cubicBezTo>
                    <a:pt x="297180" y="184150"/>
                    <a:pt x="294640" y="195580"/>
                    <a:pt x="285750" y="213360"/>
                  </a:cubicBezTo>
                  <a:cubicBezTo>
                    <a:pt x="269240" y="247650"/>
                    <a:pt x="218440" y="316230"/>
                    <a:pt x="185420" y="350520"/>
                  </a:cubicBezTo>
                  <a:cubicBezTo>
                    <a:pt x="161290" y="375920"/>
                    <a:pt x="135890" y="401320"/>
                    <a:pt x="114300" y="410210"/>
                  </a:cubicBezTo>
                  <a:cubicBezTo>
                    <a:pt x="100330" y="416560"/>
                    <a:pt x="86360" y="417830"/>
                    <a:pt x="74930" y="414020"/>
                  </a:cubicBezTo>
                  <a:cubicBezTo>
                    <a:pt x="64770" y="411480"/>
                    <a:pt x="52070" y="400050"/>
                    <a:pt x="48260" y="392430"/>
                  </a:cubicBezTo>
                  <a:cubicBezTo>
                    <a:pt x="45720" y="387350"/>
                    <a:pt x="44450" y="381000"/>
                    <a:pt x="48260" y="374650"/>
                  </a:cubicBezTo>
                  <a:cubicBezTo>
                    <a:pt x="55880" y="361950"/>
                    <a:pt x="104140" y="341630"/>
                    <a:pt x="128270" y="335280"/>
                  </a:cubicBezTo>
                  <a:cubicBezTo>
                    <a:pt x="146050" y="330200"/>
                    <a:pt x="160020" y="328930"/>
                    <a:pt x="175260" y="330200"/>
                  </a:cubicBezTo>
                  <a:cubicBezTo>
                    <a:pt x="190500" y="331470"/>
                    <a:pt x="207010" y="336550"/>
                    <a:pt x="218440" y="344170"/>
                  </a:cubicBezTo>
                  <a:cubicBezTo>
                    <a:pt x="228600" y="350520"/>
                    <a:pt x="236220" y="358140"/>
                    <a:pt x="242570" y="369570"/>
                  </a:cubicBezTo>
                  <a:cubicBezTo>
                    <a:pt x="251460" y="387350"/>
                    <a:pt x="260350" y="422910"/>
                    <a:pt x="256540" y="445770"/>
                  </a:cubicBezTo>
                  <a:cubicBezTo>
                    <a:pt x="252730" y="466090"/>
                    <a:pt x="237490" y="486410"/>
                    <a:pt x="223520" y="501650"/>
                  </a:cubicBezTo>
                  <a:cubicBezTo>
                    <a:pt x="209550" y="516890"/>
                    <a:pt x="195580" y="530860"/>
                    <a:pt x="173990" y="538480"/>
                  </a:cubicBezTo>
                  <a:cubicBezTo>
                    <a:pt x="144780" y="549910"/>
                    <a:pt x="87630" y="556260"/>
                    <a:pt x="58420" y="547370"/>
                  </a:cubicBezTo>
                  <a:cubicBezTo>
                    <a:pt x="35560" y="539750"/>
                    <a:pt x="15240" y="520700"/>
                    <a:pt x="7620" y="504190"/>
                  </a:cubicBezTo>
                  <a:cubicBezTo>
                    <a:pt x="2540" y="491490"/>
                    <a:pt x="2540" y="477520"/>
                    <a:pt x="7620" y="464820"/>
                  </a:cubicBezTo>
                  <a:cubicBezTo>
                    <a:pt x="15240" y="448310"/>
                    <a:pt x="44450" y="420370"/>
                    <a:pt x="58420" y="417830"/>
                  </a:cubicBezTo>
                  <a:cubicBezTo>
                    <a:pt x="66040" y="416560"/>
                    <a:pt x="74930" y="421640"/>
                    <a:pt x="80010" y="426720"/>
                  </a:cubicBezTo>
                  <a:cubicBezTo>
                    <a:pt x="85090" y="431800"/>
                    <a:pt x="87630" y="444500"/>
                    <a:pt x="85090" y="450850"/>
                  </a:cubicBezTo>
                  <a:cubicBezTo>
                    <a:pt x="82550" y="457200"/>
                    <a:pt x="74930" y="464820"/>
                    <a:pt x="68580" y="467360"/>
                  </a:cubicBezTo>
                  <a:cubicBezTo>
                    <a:pt x="62230" y="469900"/>
                    <a:pt x="50800" y="467360"/>
                    <a:pt x="45720" y="463550"/>
                  </a:cubicBezTo>
                  <a:cubicBezTo>
                    <a:pt x="40640" y="459740"/>
                    <a:pt x="35560" y="448310"/>
                    <a:pt x="35560" y="441960"/>
                  </a:cubicBezTo>
                  <a:cubicBezTo>
                    <a:pt x="35560" y="434340"/>
                    <a:pt x="41910" y="425450"/>
                    <a:pt x="48260" y="421640"/>
                  </a:cubicBezTo>
                  <a:cubicBezTo>
                    <a:pt x="54610" y="417830"/>
                    <a:pt x="64770" y="417830"/>
                    <a:pt x="71120" y="420370"/>
                  </a:cubicBezTo>
                  <a:cubicBezTo>
                    <a:pt x="77470" y="422910"/>
                    <a:pt x="85090" y="430530"/>
                    <a:pt x="86360" y="439420"/>
                  </a:cubicBezTo>
                  <a:cubicBezTo>
                    <a:pt x="88900" y="453390"/>
                    <a:pt x="54610" y="487680"/>
                    <a:pt x="62230" y="497840"/>
                  </a:cubicBezTo>
                  <a:cubicBezTo>
                    <a:pt x="71120" y="510540"/>
                    <a:pt x="143510" y="500380"/>
                    <a:pt x="166370" y="488950"/>
                  </a:cubicBezTo>
                  <a:cubicBezTo>
                    <a:pt x="181610" y="481330"/>
                    <a:pt x="193040" y="468630"/>
                    <a:pt x="198120" y="453390"/>
                  </a:cubicBezTo>
                  <a:cubicBezTo>
                    <a:pt x="204470" y="435610"/>
                    <a:pt x="209550" y="401320"/>
                    <a:pt x="198120" y="389890"/>
                  </a:cubicBezTo>
                  <a:cubicBezTo>
                    <a:pt x="186690" y="378460"/>
                    <a:pt x="149860" y="382270"/>
                    <a:pt x="128270" y="386080"/>
                  </a:cubicBezTo>
                  <a:cubicBezTo>
                    <a:pt x="107950" y="389890"/>
                    <a:pt x="86360" y="412750"/>
                    <a:pt x="72390" y="408940"/>
                  </a:cubicBezTo>
                  <a:cubicBezTo>
                    <a:pt x="60960" y="406400"/>
                    <a:pt x="46990" y="389890"/>
                    <a:pt x="46990" y="381000"/>
                  </a:cubicBezTo>
                  <a:cubicBezTo>
                    <a:pt x="46990" y="373380"/>
                    <a:pt x="57150" y="361950"/>
                    <a:pt x="66040" y="358140"/>
                  </a:cubicBezTo>
                  <a:cubicBezTo>
                    <a:pt x="76200" y="354330"/>
                    <a:pt x="90170" y="364490"/>
                    <a:pt x="102870" y="359410"/>
                  </a:cubicBezTo>
                  <a:cubicBezTo>
                    <a:pt x="123190" y="351790"/>
                    <a:pt x="146050" y="317500"/>
                    <a:pt x="167640" y="292100"/>
                  </a:cubicBezTo>
                  <a:cubicBezTo>
                    <a:pt x="191770" y="264160"/>
                    <a:pt x="227330" y="227330"/>
                    <a:pt x="237490" y="196850"/>
                  </a:cubicBezTo>
                  <a:cubicBezTo>
                    <a:pt x="245110" y="175260"/>
                    <a:pt x="243840" y="152400"/>
                    <a:pt x="240030" y="133350"/>
                  </a:cubicBezTo>
                  <a:cubicBezTo>
                    <a:pt x="236220" y="116840"/>
                    <a:pt x="229870" y="101600"/>
                    <a:pt x="219710" y="88900"/>
                  </a:cubicBezTo>
                  <a:cubicBezTo>
                    <a:pt x="209550" y="76200"/>
                    <a:pt x="193040" y="64770"/>
                    <a:pt x="179070" y="59690"/>
                  </a:cubicBezTo>
                  <a:cubicBezTo>
                    <a:pt x="165100" y="54610"/>
                    <a:pt x="151130" y="52070"/>
                    <a:pt x="135890" y="55880"/>
                  </a:cubicBezTo>
                  <a:cubicBezTo>
                    <a:pt x="113030" y="60960"/>
                    <a:pt x="76200" y="85090"/>
                    <a:pt x="59690" y="105410"/>
                  </a:cubicBezTo>
                  <a:cubicBezTo>
                    <a:pt x="45720" y="123190"/>
                    <a:pt x="49530" y="160020"/>
                    <a:pt x="38100" y="167640"/>
                  </a:cubicBezTo>
                  <a:cubicBezTo>
                    <a:pt x="30480" y="172720"/>
                    <a:pt x="16510" y="171450"/>
                    <a:pt x="10160" y="167640"/>
                  </a:cubicBezTo>
                  <a:cubicBezTo>
                    <a:pt x="3810" y="163830"/>
                    <a:pt x="0" y="140970"/>
                    <a:pt x="0" y="1409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7608570" y="5569268"/>
            <a:ext cx="163830" cy="140017"/>
            <a:chOff x="0" y="0"/>
            <a:chExt cx="218440" cy="186690"/>
          </a:xfrm>
        </p:grpSpPr>
        <p:sp>
          <p:nvSpPr>
            <p:cNvPr id="55" name="Freeform 55"/>
            <p:cNvSpPr/>
            <p:nvPr/>
          </p:nvSpPr>
          <p:spPr>
            <a:xfrm>
              <a:off x="48260" y="49530"/>
              <a:ext cx="121920" cy="86360"/>
            </a:xfrm>
            <a:custGeom>
              <a:avLst/>
              <a:gdLst/>
              <a:ahLst/>
              <a:cxnLst/>
              <a:rect l="l" t="t" r="r" b="b"/>
              <a:pathLst>
                <a:path w="121920" h="86360">
                  <a:moveTo>
                    <a:pt x="15240" y="38100"/>
                  </a:moveTo>
                  <a:cubicBezTo>
                    <a:pt x="110490" y="6350"/>
                    <a:pt x="120650" y="24130"/>
                    <a:pt x="119380" y="33020"/>
                  </a:cubicBezTo>
                  <a:cubicBezTo>
                    <a:pt x="118110" y="40640"/>
                    <a:pt x="102870" y="50800"/>
                    <a:pt x="95250" y="52070"/>
                  </a:cubicBezTo>
                  <a:cubicBezTo>
                    <a:pt x="87630" y="53340"/>
                    <a:pt x="77470" y="48260"/>
                    <a:pt x="73660" y="41910"/>
                  </a:cubicBezTo>
                  <a:cubicBezTo>
                    <a:pt x="69850" y="35560"/>
                    <a:pt x="69850" y="17780"/>
                    <a:pt x="74930" y="11430"/>
                  </a:cubicBezTo>
                  <a:cubicBezTo>
                    <a:pt x="78740" y="5080"/>
                    <a:pt x="90170" y="0"/>
                    <a:pt x="96520" y="1270"/>
                  </a:cubicBezTo>
                  <a:cubicBezTo>
                    <a:pt x="104140" y="2540"/>
                    <a:pt x="116840" y="13970"/>
                    <a:pt x="119380" y="21590"/>
                  </a:cubicBezTo>
                  <a:cubicBezTo>
                    <a:pt x="121920" y="27940"/>
                    <a:pt x="119380" y="36830"/>
                    <a:pt x="113030" y="44450"/>
                  </a:cubicBezTo>
                  <a:cubicBezTo>
                    <a:pt x="101600" y="59690"/>
                    <a:pt x="52070" y="86360"/>
                    <a:pt x="31750" y="86360"/>
                  </a:cubicBezTo>
                  <a:cubicBezTo>
                    <a:pt x="19050" y="86360"/>
                    <a:pt x="5080" y="77470"/>
                    <a:pt x="2540" y="69850"/>
                  </a:cubicBezTo>
                  <a:cubicBezTo>
                    <a:pt x="0" y="62230"/>
                    <a:pt x="15240" y="38100"/>
                    <a:pt x="15240" y="381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6" name="Group 56"/>
          <p:cNvGrpSpPr/>
          <p:nvPr/>
        </p:nvGrpSpPr>
        <p:grpSpPr>
          <a:xfrm>
            <a:off x="7732395" y="5251132"/>
            <a:ext cx="144780" cy="453390"/>
            <a:chOff x="0" y="0"/>
            <a:chExt cx="193040" cy="604520"/>
          </a:xfrm>
        </p:grpSpPr>
        <p:sp>
          <p:nvSpPr>
            <p:cNvPr id="57" name="Freeform 57"/>
            <p:cNvSpPr/>
            <p:nvPr/>
          </p:nvSpPr>
          <p:spPr>
            <a:xfrm>
              <a:off x="45720" y="48260"/>
              <a:ext cx="113030" cy="506730"/>
            </a:xfrm>
            <a:custGeom>
              <a:avLst/>
              <a:gdLst/>
              <a:ahLst/>
              <a:cxnLst/>
              <a:rect l="l" t="t" r="r" b="b"/>
              <a:pathLst>
                <a:path w="113030" h="506730">
                  <a:moveTo>
                    <a:pt x="54610" y="17780"/>
                  </a:moveTo>
                  <a:cubicBezTo>
                    <a:pt x="88900" y="123190"/>
                    <a:pt x="93980" y="198120"/>
                    <a:pt x="96520" y="262890"/>
                  </a:cubicBezTo>
                  <a:cubicBezTo>
                    <a:pt x="100330" y="334010"/>
                    <a:pt x="113030" y="455930"/>
                    <a:pt x="96520" y="487680"/>
                  </a:cubicBezTo>
                  <a:cubicBezTo>
                    <a:pt x="90170" y="499110"/>
                    <a:pt x="78740" y="506730"/>
                    <a:pt x="71120" y="505460"/>
                  </a:cubicBezTo>
                  <a:cubicBezTo>
                    <a:pt x="62230" y="504190"/>
                    <a:pt x="46990" y="486410"/>
                    <a:pt x="46990" y="477520"/>
                  </a:cubicBezTo>
                  <a:cubicBezTo>
                    <a:pt x="46990" y="469900"/>
                    <a:pt x="54610" y="459740"/>
                    <a:pt x="60960" y="457200"/>
                  </a:cubicBezTo>
                  <a:cubicBezTo>
                    <a:pt x="68580" y="454660"/>
                    <a:pt x="85090" y="455930"/>
                    <a:pt x="90170" y="462280"/>
                  </a:cubicBezTo>
                  <a:cubicBezTo>
                    <a:pt x="95250" y="468630"/>
                    <a:pt x="97790" y="485140"/>
                    <a:pt x="93980" y="492760"/>
                  </a:cubicBezTo>
                  <a:cubicBezTo>
                    <a:pt x="91440" y="499110"/>
                    <a:pt x="80010" y="506730"/>
                    <a:pt x="73660" y="505460"/>
                  </a:cubicBezTo>
                  <a:cubicBezTo>
                    <a:pt x="64770" y="504190"/>
                    <a:pt x="53340" y="495300"/>
                    <a:pt x="46990" y="480060"/>
                  </a:cubicBezTo>
                  <a:cubicBezTo>
                    <a:pt x="26670" y="434340"/>
                    <a:pt x="50800" y="247650"/>
                    <a:pt x="39370" y="165100"/>
                  </a:cubicBezTo>
                  <a:cubicBezTo>
                    <a:pt x="31750" y="110490"/>
                    <a:pt x="0" y="58420"/>
                    <a:pt x="5080" y="30480"/>
                  </a:cubicBezTo>
                  <a:cubicBezTo>
                    <a:pt x="7620" y="16510"/>
                    <a:pt x="16510" y="5080"/>
                    <a:pt x="24130" y="2540"/>
                  </a:cubicBezTo>
                  <a:cubicBezTo>
                    <a:pt x="33020" y="0"/>
                    <a:pt x="54610" y="17780"/>
                    <a:pt x="54610" y="177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8" name="Group 58"/>
          <p:cNvGrpSpPr/>
          <p:nvPr/>
        </p:nvGrpSpPr>
        <p:grpSpPr>
          <a:xfrm>
            <a:off x="7781925" y="5205412"/>
            <a:ext cx="298132" cy="458153"/>
            <a:chOff x="0" y="0"/>
            <a:chExt cx="397510" cy="610870"/>
          </a:xfrm>
        </p:grpSpPr>
        <p:sp>
          <p:nvSpPr>
            <p:cNvPr id="59" name="Freeform 59"/>
            <p:cNvSpPr/>
            <p:nvPr/>
          </p:nvSpPr>
          <p:spPr>
            <a:xfrm>
              <a:off x="50800" y="44450"/>
              <a:ext cx="297180" cy="518160"/>
            </a:xfrm>
            <a:custGeom>
              <a:avLst/>
              <a:gdLst/>
              <a:ahLst/>
              <a:cxnLst/>
              <a:rect l="l" t="t" r="r" b="b"/>
              <a:pathLst>
                <a:path w="297180" h="518160">
                  <a:moveTo>
                    <a:pt x="0" y="123190"/>
                  </a:moveTo>
                  <a:cubicBezTo>
                    <a:pt x="64770" y="22860"/>
                    <a:pt x="83820" y="13970"/>
                    <a:pt x="104140" y="8890"/>
                  </a:cubicBezTo>
                  <a:cubicBezTo>
                    <a:pt x="124460" y="3810"/>
                    <a:pt x="147320" y="0"/>
                    <a:pt x="167640" y="6350"/>
                  </a:cubicBezTo>
                  <a:cubicBezTo>
                    <a:pt x="190500" y="13970"/>
                    <a:pt x="214630" y="39370"/>
                    <a:pt x="233680" y="59690"/>
                  </a:cubicBezTo>
                  <a:cubicBezTo>
                    <a:pt x="251460" y="78740"/>
                    <a:pt x="266700" y="100330"/>
                    <a:pt x="276860" y="120650"/>
                  </a:cubicBezTo>
                  <a:cubicBezTo>
                    <a:pt x="285750" y="139700"/>
                    <a:pt x="294640" y="156210"/>
                    <a:pt x="294640" y="177800"/>
                  </a:cubicBezTo>
                  <a:cubicBezTo>
                    <a:pt x="294640" y="205740"/>
                    <a:pt x="283210" y="248920"/>
                    <a:pt x="262890" y="276860"/>
                  </a:cubicBezTo>
                  <a:cubicBezTo>
                    <a:pt x="241300" y="307340"/>
                    <a:pt x="193040" y="334010"/>
                    <a:pt x="162560" y="347980"/>
                  </a:cubicBezTo>
                  <a:cubicBezTo>
                    <a:pt x="142240" y="358140"/>
                    <a:pt x="124460" y="364490"/>
                    <a:pt x="105410" y="364490"/>
                  </a:cubicBezTo>
                  <a:cubicBezTo>
                    <a:pt x="86360" y="364490"/>
                    <a:pt x="64770" y="358140"/>
                    <a:pt x="50800" y="346710"/>
                  </a:cubicBezTo>
                  <a:cubicBezTo>
                    <a:pt x="38100" y="336550"/>
                    <a:pt x="27940" y="316230"/>
                    <a:pt x="24130" y="302260"/>
                  </a:cubicBezTo>
                  <a:cubicBezTo>
                    <a:pt x="20320" y="290830"/>
                    <a:pt x="19050" y="276860"/>
                    <a:pt x="24130" y="266700"/>
                  </a:cubicBezTo>
                  <a:cubicBezTo>
                    <a:pt x="29210" y="256540"/>
                    <a:pt x="43180" y="245110"/>
                    <a:pt x="55880" y="243840"/>
                  </a:cubicBezTo>
                  <a:cubicBezTo>
                    <a:pt x="73660" y="241300"/>
                    <a:pt x="105410" y="259080"/>
                    <a:pt x="125730" y="270510"/>
                  </a:cubicBezTo>
                  <a:cubicBezTo>
                    <a:pt x="143510" y="280670"/>
                    <a:pt x="156210" y="292100"/>
                    <a:pt x="170180" y="309880"/>
                  </a:cubicBezTo>
                  <a:cubicBezTo>
                    <a:pt x="191770" y="336550"/>
                    <a:pt x="207010" y="394970"/>
                    <a:pt x="229870" y="424180"/>
                  </a:cubicBezTo>
                  <a:cubicBezTo>
                    <a:pt x="248920" y="448310"/>
                    <a:pt x="288290" y="462280"/>
                    <a:pt x="293370" y="480060"/>
                  </a:cubicBezTo>
                  <a:cubicBezTo>
                    <a:pt x="297180" y="491490"/>
                    <a:pt x="292100" y="508000"/>
                    <a:pt x="284480" y="513080"/>
                  </a:cubicBezTo>
                  <a:cubicBezTo>
                    <a:pt x="276860" y="518160"/>
                    <a:pt x="256540" y="514350"/>
                    <a:pt x="251460" y="508000"/>
                  </a:cubicBezTo>
                  <a:cubicBezTo>
                    <a:pt x="246380" y="500380"/>
                    <a:pt x="250190" y="476250"/>
                    <a:pt x="256540" y="469900"/>
                  </a:cubicBezTo>
                  <a:cubicBezTo>
                    <a:pt x="261620" y="464820"/>
                    <a:pt x="274320" y="466090"/>
                    <a:pt x="280670" y="468630"/>
                  </a:cubicBezTo>
                  <a:cubicBezTo>
                    <a:pt x="287020" y="471170"/>
                    <a:pt x="294640" y="480060"/>
                    <a:pt x="295910" y="486410"/>
                  </a:cubicBezTo>
                  <a:cubicBezTo>
                    <a:pt x="297180" y="494030"/>
                    <a:pt x="289560" y="510540"/>
                    <a:pt x="281940" y="514350"/>
                  </a:cubicBezTo>
                  <a:cubicBezTo>
                    <a:pt x="275590" y="518160"/>
                    <a:pt x="264160" y="516890"/>
                    <a:pt x="257810" y="513080"/>
                  </a:cubicBezTo>
                  <a:cubicBezTo>
                    <a:pt x="251460" y="509270"/>
                    <a:pt x="246380" y="500380"/>
                    <a:pt x="245110" y="494030"/>
                  </a:cubicBezTo>
                  <a:cubicBezTo>
                    <a:pt x="243840" y="486410"/>
                    <a:pt x="248920" y="474980"/>
                    <a:pt x="254000" y="471170"/>
                  </a:cubicBezTo>
                  <a:cubicBezTo>
                    <a:pt x="259080" y="467360"/>
                    <a:pt x="271780" y="464820"/>
                    <a:pt x="278130" y="467360"/>
                  </a:cubicBezTo>
                  <a:cubicBezTo>
                    <a:pt x="285750" y="469900"/>
                    <a:pt x="294640" y="483870"/>
                    <a:pt x="295910" y="491490"/>
                  </a:cubicBezTo>
                  <a:cubicBezTo>
                    <a:pt x="297180" y="496570"/>
                    <a:pt x="292100" y="506730"/>
                    <a:pt x="290830" y="506730"/>
                  </a:cubicBezTo>
                  <a:cubicBezTo>
                    <a:pt x="289560" y="506730"/>
                    <a:pt x="288290" y="474980"/>
                    <a:pt x="289560" y="474980"/>
                  </a:cubicBezTo>
                  <a:cubicBezTo>
                    <a:pt x="290830" y="474980"/>
                    <a:pt x="295910" y="491490"/>
                    <a:pt x="294640" y="497840"/>
                  </a:cubicBezTo>
                  <a:cubicBezTo>
                    <a:pt x="293370" y="504190"/>
                    <a:pt x="287020" y="514350"/>
                    <a:pt x="279400" y="515620"/>
                  </a:cubicBezTo>
                  <a:cubicBezTo>
                    <a:pt x="266700" y="518160"/>
                    <a:pt x="237490" y="506730"/>
                    <a:pt x="218440" y="490220"/>
                  </a:cubicBezTo>
                  <a:cubicBezTo>
                    <a:pt x="187960" y="463550"/>
                    <a:pt x="163830" y="381000"/>
                    <a:pt x="134620" y="346710"/>
                  </a:cubicBezTo>
                  <a:cubicBezTo>
                    <a:pt x="114300" y="323850"/>
                    <a:pt x="73660" y="297180"/>
                    <a:pt x="73660" y="297180"/>
                  </a:cubicBezTo>
                  <a:cubicBezTo>
                    <a:pt x="73660" y="297180"/>
                    <a:pt x="87630" y="312420"/>
                    <a:pt x="96520" y="314960"/>
                  </a:cubicBezTo>
                  <a:cubicBezTo>
                    <a:pt x="106680" y="317500"/>
                    <a:pt x="118110" y="313690"/>
                    <a:pt x="132080" y="307340"/>
                  </a:cubicBezTo>
                  <a:cubicBezTo>
                    <a:pt x="157480" y="295910"/>
                    <a:pt x="212090" y="260350"/>
                    <a:pt x="229870" y="234950"/>
                  </a:cubicBezTo>
                  <a:cubicBezTo>
                    <a:pt x="241300" y="218440"/>
                    <a:pt x="247650" y="201930"/>
                    <a:pt x="245110" y="182880"/>
                  </a:cubicBezTo>
                  <a:cubicBezTo>
                    <a:pt x="242570" y="157480"/>
                    <a:pt x="214630" y="119380"/>
                    <a:pt x="198120" y="96520"/>
                  </a:cubicBezTo>
                  <a:cubicBezTo>
                    <a:pt x="185420" y="78740"/>
                    <a:pt x="175260" y="60960"/>
                    <a:pt x="161290" y="54610"/>
                  </a:cubicBezTo>
                  <a:cubicBezTo>
                    <a:pt x="148590" y="49530"/>
                    <a:pt x="130810" y="55880"/>
                    <a:pt x="118110" y="58420"/>
                  </a:cubicBezTo>
                  <a:cubicBezTo>
                    <a:pt x="106680" y="60960"/>
                    <a:pt x="99060" y="60960"/>
                    <a:pt x="88900" y="68580"/>
                  </a:cubicBezTo>
                  <a:cubicBezTo>
                    <a:pt x="71120" y="82550"/>
                    <a:pt x="54610" y="144780"/>
                    <a:pt x="36830" y="154940"/>
                  </a:cubicBezTo>
                  <a:cubicBezTo>
                    <a:pt x="26670" y="160020"/>
                    <a:pt x="13970" y="160020"/>
                    <a:pt x="7620" y="154940"/>
                  </a:cubicBezTo>
                  <a:cubicBezTo>
                    <a:pt x="1270" y="149860"/>
                    <a:pt x="0" y="123190"/>
                    <a:pt x="0" y="1231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7953375" y="5408295"/>
            <a:ext cx="312420" cy="316230"/>
            <a:chOff x="0" y="0"/>
            <a:chExt cx="416560" cy="421640"/>
          </a:xfrm>
        </p:grpSpPr>
        <p:sp>
          <p:nvSpPr>
            <p:cNvPr id="61" name="Freeform 61"/>
            <p:cNvSpPr/>
            <p:nvPr/>
          </p:nvSpPr>
          <p:spPr>
            <a:xfrm>
              <a:off x="41910" y="41910"/>
              <a:ext cx="326390" cy="334010"/>
            </a:xfrm>
            <a:custGeom>
              <a:avLst/>
              <a:gdLst/>
              <a:ahLst/>
              <a:cxnLst/>
              <a:rect l="l" t="t" r="r" b="b"/>
              <a:pathLst>
                <a:path w="326390" h="334010">
                  <a:moveTo>
                    <a:pt x="85090" y="154940"/>
                  </a:moveTo>
                  <a:cubicBezTo>
                    <a:pt x="252730" y="52070"/>
                    <a:pt x="186690" y="53340"/>
                    <a:pt x="161290" y="58420"/>
                  </a:cubicBezTo>
                  <a:cubicBezTo>
                    <a:pt x="142240" y="62230"/>
                    <a:pt x="128270" y="66040"/>
                    <a:pt x="114300" y="77470"/>
                  </a:cubicBezTo>
                  <a:cubicBezTo>
                    <a:pt x="96520" y="91440"/>
                    <a:pt x="78740" y="119380"/>
                    <a:pt x="68580" y="146050"/>
                  </a:cubicBezTo>
                  <a:cubicBezTo>
                    <a:pt x="57150" y="176530"/>
                    <a:pt x="53340" y="232410"/>
                    <a:pt x="57150" y="255270"/>
                  </a:cubicBezTo>
                  <a:cubicBezTo>
                    <a:pt x="59690" y="266700"/>
                    <a:pt x="62230" y="274320"/>
                    <a:pt x="69850" y="279400"/>
                  </a:cubicBezTo>
                  <a:cubicBezTo>
                    <a:pt x="82550" y="287020"/>
                    <a:pt x="109220" y="287020"/>
                    <a:pt x="133350" y="279400"/>
                  </a:cubicBezTo>
                  <a:cubicBezTo>
                    <a:pt x="175260" y="266700"/>
                    <a:pt x="255270" y="181610"/>
                    <a:pt x="288290" y="179070"/>
                  </a:cubicBezTo>
                  <a:cubicBezTo>
                    <a:pt x="303530" y="177800"/>
                    <a:pt x="318770" y="185420"/>
                    <a:pt x="322580" y="193040"/>
                  </a:cubicBezTo>
                  <a:cubicBezTo>
                    <a:pt x="326390" y="200660"/>
                    <a:pt x="320040" y="219710"/>
                    <a:pt x="312420" y="223520"/>
                  </a:cubicBezTo>
                  <a:cubicBezTo>
                    <a:pt x="304800" y="227330"/>
                    <a:pt x="281940" y="222250"/>
                    <a:pt x="276860" y="215900"/>
                  </a:cubicBezTo>
                  <a:cubicBezTo>
                    <a:pt x="271780" y="210820"/>
                    <a:pt x="273050" y="198120"/>
                    <a:pt x="275590" y="191770"/>
                  </a:cubicBezTo>
                  <a:cubicBezTo>
                    <a:pt x="278130" y="185420"/>
                    <a:pt x="288290" y="177800"/>
                    <a:pt x="294640" y="176530"/>
                  </a:cubicBezTo>
                  <a:cubicBezTo>
                    <a:pt x="300990" y="175260"/>
                    <a:pt x="311150" y="179070"/>
                    <a:pt x="316230" y="184150"/>
                  </a:cubicBezTo>
                  <a:cubicBezTo>
                    <a:pt x="321310" y="189230"/>
                    <a:pt x="326390" y="198120"/>
                    <a:pt x="323850" y="207010"/>
                  </a:cubicBezTo>
                  <a:cubicBezTo>
                    <a:pt x="318770" y="224790"/>
                    <a:pt x="270510" y="252730"/>
                    <a:pt x="240030" y="273050"/>
                  </a:cubicBezTo>
                  <a:cubicBezTo>
                    <a:pt x="207010" y="294640"/>
                    <a:pt x="167640" y="322580"/>
                    <a:pt x="133350" y="328930"/>
                  </a:cubicBezTo>
                  <a:cubicBezTo>
                    <a:pt x="105410" y="334010"/>
                    <a:pt x="73660" y="332740"/>
                    <a:pt x="52070" y="321310"/>
                  </a:cubicBezTo>
                  <a:cubicBezTo>
                    <a:pt x="31750" y="309880"/>
                    <a:pt x="15240" y="287020"/>
                    <a:pt x="8890" y="261620"/>
                  </a:cubicBezTo>
                  <a:cubicBezTo>
                    <a:pt x="0" y="226060"/>
                    <a:pt x="8890" y="160020"/>
                    <a:pt x="24130" y="120650"/>
                  </a:cubicBezTo>
                  <a:cubicBezTo>
                    <a:pt x="36830" y="87630"/>
                    <a:pt x="63500" y="55880"/>
                    <a:pt x="85090" y="36830"/>
                  </a:cubicBezTo>
                  <a:cubicBezTo>
                    <a:pt x="100330" y="22860"/>
                    <a:pt x="110490" y="13970"/>
                    <a:pt x="132080" y="8890"/>
                  </a:cubicBezTo>
                  <a:cubicBezTo>
                    <a:pt x="167640" y="0"/>
                    <a:pt x="259080" y="5080"/>
                    <a:pt x="283210" y="17780"/>
                  </a:cubicBezTo>
                  <a:cubicBezTo>
                    <a:pt x="293370" y="22860"/>
                    <a:pt x="297180" y="29210"/>
                    <a:pt x="299720" y="38100"/>
                  </a:cubicBezTo>
                  <a:cubicBezTo>
                    <a:pt x="303530" y="48260"/>
                    <a:pt x="304800" y="64770"/>
                    <a:pt x="299720" y="77470"/>
                  </a:cubicBezTo>
                  <a:cubicBezTo>
                    <a:pt x="292100" y="96520"/>
                    <a:pt x="269240" y="115570"/>
                    <a:pt x="245110" y="133350"/>
                  </a:cubicBezTo>
                  <a:cubicBezTo>
                    <a:pt x="209550" y="158750"/>
                    <a:pt x="127000" y="207010"/>
                    <a:pt x="97790" y="204470"/>
                  </a:cubicBezTo>
                  <a:cubicBezTo>
                    <a:pt x="83820" y="203200"/>
                    <a:pt x="72390" y="193040"/>
                    <a:pt x="69850" y="185420"/>
                  </a:cubicBezTo>
                  <a:cubicBezTo>
                    <a:pt x="67310" y="176530"/>
                    <a:pt x="85090" y="154940"/>
                    <a:pt x="85090" y="1549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8155305" y="5286375"/>
            <a:ext cx="287655" cy="140970"/>
            <a:chOff x="0" y="0"/>
            <a:chExt cx="383540" cy="187960"/>
          </a:xfrm>
        </p:grpSpPr>
        <p:sp>
          <p:nvSpPr>
            <p:cNvPr id="63" name="Freeform 63"/>
            <p:cNvSpPr/>
            <p:nvPr/>
          </p:nvSpPr>
          <p:spPr>
            <a:xfrm>
              <a:off x="49530" y="57150"/>
              <a:ext cx="284480" cy="92710"/>
            </a:xfrm>
            <a:custGeom>
              <a:avLst/>
              <a:gdLst/>
              <a:ahLst/>
              <a:cxnLst/>
              <a:rect l="l" t="t" r="r" b="b"/>
              <a:pathLst>
                <a:path w="284480" h="92710">
                  <a:moveTo>
                    <a:pt x="26670" y="29210"/>
                  </a:moveTo>
                  <a:cubicBezTo>
                    <a:pt x="271780" y="0"/>
                    <a:pt x="251460" y="16510"/>
                    <a:pt x="254000" y="25400"/>
                  </a:cubicBezTo>
                  <a:cubicBezTo>
                    <a:pt x="256540" y="35560"/>
                    <a:pt x="281940" y="41910"/>
                    <a:pt x="283210" y="50800"/>
                  </a:cubicBezTo>
                  <a:cubicBezTo>
                    <a:pt x="284480" y="58420"/>
                    <a:pt x="274320" y="72390"/>
                    <a:pt x="266700" y="74930"/>
                  </a:cubicBezTo>
                  <a:cubicBezTo>
                    <a:pt x="259080" y="77470"/>
                    <a:pt x="241300" y="72390"/>
                    <a:pt x="236220" y="66040"/>
                  </a:cubicBezTo>
                  <a:cubicBezTo>
                    <a:pt x="231140" y="60960"/>
                    <a:pt x="231140" y="48260"/>
                    <a:pt x="233680" y="41910"/>
                  </a:cubicBezTo>
                  <a:cubicBezTo>
                    <a:pt x="237490" y="34290"/>
                    <a:pt x="251460" y="25400"/>
                    <a:pt x="259080" y="25400"/>
                  </a:cubicBezTo>
                  <a:cubicBezTo>
                    <a:pt x="266700" y="25400"/>
                    <a:pt x="275590" y="31750"/>
                    <a:pt x="279400" y="38100"/>
                  </a:cubicBezTo>
                  <a:cubicBezTo>
                    <a:pt x="283210" y="44450"/>
                    <a:pt x="284480" y="55880"/>
                    <a:pt x="280670" y="62230"/>
                  </a:cubicBezTo>
                  <a:cubicBezTo>
                    <a:pt x="276860" y="69850"/>
                    <a:pt x="260350" y="77470"/>
                    <a:pt x="252730" y="76200"/>
                  </a:cubicBezTo>
                  <a:cubicBezTo>
                    <a:pt x="245110" y="74930"/>
                    <a:pt x="234950" y="67310"/>
                    <a:pt x="233680" y="60960"/>
                  </a:cubicBezTo>
                  <a:cubicBezTo>
                    <a:pt x="232410" y="52070"/>
                    <a:pt x="245110" y="26670"/>
                    <a:pt x="254000" y="25400"/>
                  </a:cubicBezTo>
                  <a:cubicBezTo>
                    <a:pt x="261620" y="24130"/>
                    <a:pt x="283210" y="41910"/>
                    <a:pt x="283210" y="50800"/>
                  </a:cubicBezTo>
                  <a:cubicBezTo>
                    <a:pt x="283210" y="58420"/>
                    <a:pt x="265430" y="77470"/>
                    <a:pt x="260350" y="76200"/>
                  </a:cubicBezTo>
                  <a:cubicBezTo>
                    <a:pt x="255270" y="74930"/>
                    <a:pt x="262890" y="41910"/>
                    <a:pt x="254000" y="36830"/>
                  </a:cubicBezTo>
                  <a:cubicBezTo>
                    <a:pt x="242570" y="30480"/>
                    <a:pt x="210820" y="57150"/>
                    <a:pt x="181610" y="63500"/>
                  </a:cubicBezTo>
                  <a:cubicBezTo>
                    <a:pt x="138430" y="73660"/>
                    <a:pt x="46990" y="92710"/>
                    <a:pt x="20320" y="80010"/>
                  </a:cubicBezTo>
                  <a:cubicBezTo>
                    <a:pt x="8890" y="74930"/>
                    <a:pt x="0" y="60960"/>
                    <a:pt x="1270" y="52070"/>
                  </a:cubicBezTo>
                  <a:cubicBezTo>
                    <a:pt x="2540" y="43180"/>
                    <a:pt x="26670" y="29210"/>
                    <a:pt x="26670" y="292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8218170" y="5204460"/>
            <a:ext cx="268605" cy="481965"/>
            <a:chOff x="0" y="0"/>
            <a:chExt cx="358140" cy="642620"/>
          </a:xfrm>
        </p:grpSpPr>
        <p:sp>
          <p:nvSpPr>
            <p:cNvPr id="65" name="Freeform 65"/>
            <p:cNvSpPr/>
            <p:nvPr/>
          </p:nvSpPr>
          <p:spPr>
            <a:xfrm>
              <a:off x="44450" y="48260"/>
              <a:ext cx="265430" cy="544830"/>
            </a:xfrm>
            <a:custGeom>
              <a:avLst/>
              <a:gdLst/>
              <a:ahLst/>
              <a:cxnLst/>
              <a:rect l="l" t="t" r="r" b="b"/>
              <a:pathLst>
                <a:path w="265430" h="544830">
                  <a:moveTo>
                    <a:pt x="158750" y="36830"/>
                  </a:moveTo>
                  <a:cubicBezTo>
                    <a:pt x="90170" y="227330"/>
                    <a:pt x="40640" y="444500"/>
                    <a:pt x="57150" y="481330"/>
                  </a:cubicBezTo>
                  <a:cubicBezTo>
                    <a:pt x="62230" y="491490"/>
                    <a:pt x="69850" y="494030"/>
                    <a:pt x="78740" y="495300"/>
                  </a:cubicBezTo>
                  <a:cubicBezTo>
                    <a:pt x="88900" y="496570"/>
                    <a:pt x="100330" y="492760"/>
                    <a:pt x="114300" y="485140"/>
                  </a:cubicBezTo>
                  <a:cubicBezTo>
                    <a:pt x="143510" y="468630"/>
                    <a:pt x="208280" y="384810"/>
                    <a:pt x="234950" y="382270"/>
                  </a:cubicBezTo>
                  <a:cubicBezTo>
                    <a:pt x="246380" y="381000"/>
                    <a:pt x="259080" y="391160"/>
                    <a:pt x="261620" y="398780"/>
                  </a:cubicBezTo>
                  <a:cubicBezTo>
                    <a:pt x="264160" y="406400"/>
                    <a:pt x="259080" y="422910"/>
                    <a:pt x="252730" y="427990"/>
                  </a:cubicBezTo>
                  <a:cubicBezTo>
                    <a:pt x="247650" y="433070"/>
                    <a:pt x="236220" y="434340"/>
                    <a:pt x="229870" y="431800"/>
                  </a:cubicBezTo>
                  <a:cubicBezTo>
                    <a:pt x="223520" y="429260"/>
                    <a:pt x="214630" y="421640"/>
                    <a:pt x="213360" y="414020"/>
                  </a:cubicBezTo>
                  <a:cubicBezTo>
                    <a:pt x="212090" y="405130"/>
                    <a:pt x="224790" y="386080"/>
                    <a:pt x="232410" y="382270"/>
                  </a:cubicBezTo>
                  <a:cubicBezTo>
                    <a:pt x="238760" y="379730"/>
                    <a:pt x="250190" y="383540"/>
                    <a:pt x="255270" y="388620"/>
                  </a:cubicBezTo>
                  <a:cubicBezTo>
                    <a:pt x="260350" y="393700"/>
                    <a:pt x="265430" y="402590"/>
                    <a:pt x="262890" y="411480"/>
                  </a:cubicBezTo>
                  <a:cubicBezTo>
                    <a:pt x="257810" y="433070"/>
                    <a:pt x="201930" y="481330"/>
                    <a:pt x="167640" y="504190"/>
                  </a:cubicBezTo>
                  <a:cubicBezTo>
                    <a:pt x="135890" y="524510"/>
                    <a:pt x="93980" y="544830"/>
                    <a:pt x="67310" y="543560"/>
                  </a:cubicBezTo>
                  <a:cubicBezTo>
                    <a:pt x="49530" y="542290"/>
                    <a:pt x="34290" y="532130"/>
                    <a:pt x="24130" y="521970"/>
                  </a:cubicBezTo>
                  <a:cubicBezTo>
                    <a:pt x="13970" y="511810"/>
                    <a:pt x="8890" y="500380"/>
                    <a:pt x="6350" y="481330"/>
                  </a:cubicBezTo>
                  <a:cubicBezTo>
                    <a:pt x="0" y="436880"/>
                    <a:pt x="26670" y="323850"/>
                    <a:pt x="38100" y="259080"/>
                  </a:cubicBezTo>
                  <a:cubicBezTo>
                    <a:pt x="46990" y="208280"/>
                    <a:pt x="53340" y="167640"/>
                    <a:pt x="66040" y="125730"/>
                  </a:cubicBezTo>
                  <a:cubicBezTo>
                    <a:pt x="77470" y="87630"/>
                    <a:pt x="93980" y="36830"/>
                    <a:pt x="111760" y="17780"/>
                  </a:cubicBezTo>
                  <a:cubicBezTo>
                    <a:pt x="120650" y="7620"/>
                    <a:pt x="134620" y="0"/>
                    <a:pt x="142240" y="2540"/>
                  </a:cubicBezTo>
                  <a:cubicBezTo>
                    <a:pt x="149860" y="5080"/>
                    <a:pt x="158750" y="36830"/>
                    <a:pt x="158750" y="368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6" name="Group 66"/>
          <p:cNvGrpSpPr/>
          <p:nvPr/>
        </p:nvGrpSpPr>
        <p:grpSpPr>
          <a:xfrm>
            <a:off x="8343900" y="5256847"/>
            <a:ext cx="334328" cy="387668"/>
            <a:chOff x="0" y="0"/>
            <a:chExt cx="445770" cy="516890"/>
          </a:xfrm>
        </p:grpSpPr>
        <p:sp>
          <p:nvSpPr>
            <p:cNvPr id="67" name="Freeform 67"/>
            <p:cNvSpPr/>
            <p:nvPr/>
          </p:nvSpPr>
          <p:spPr>
            <a:xfrm>
              <a:off x="45720" y="49530"/>
              <a:ext cx="356870" cy="417830"/>
            </a:xfrm>
            <a:custGeom>
              <a:avLst/>
              <a:gdLst/>
              <a:ahLst/>
              <a:cxnLst/>
              <a:rect l="l" t="t" r="r" b="b"/>
              <a:pathLst>
                <a:path w="356870" h="417830">
                  <a:moveTo>
                    <a:pt x="135890" y="71120"/>
                  </a:moveTo>
                  <a:cubicBezTo>
                    <a:pt x="59690" y="236220"/>
                    <a:pt x="57150" y="252730"/>
                    <a:pt x="57150" y="271780"/>
                  </a:cubicBezTo>
                  <a:cubicBezTo>
                    <a:pt x="57150" y="290830"/>
                    <a:pt x="59690" y="327660"/>
                    <a:pt x="68580" y="330200"/>
                  </a:cubicBezTo>
                  <a:cubicBezTo>
                    <a:pt x="81280" y="332740"/>
                    <a:pt x="115570" y="271780"/>
                    <a:pt x="135890" y="236220"/>
                  </a:cubicBezTo>
                  <a:cubicBezTo>
                    <a:pt x="160020" y="194310"/>
                    <a:pt x="187960" y="133350"/>
                    <a:pt x="201930" y="91440"/>
                  </a:cubicBezTo>
                  <a:cubicBezTo>
                    <a:pt x="212090" y="60960"/>
                    <a:pt x="212090" y="25400"/>
                    <a:pt x="220980" y="11430"/>
                  </a:cubicBezTo>
                  <a:cubicBezTo>
                    <a:pt x="224790" y="5080"/>
                    <a:pt x="229870" y="2540"/>
                    <a:pt x="236220" y="1270"/>
                  </a:cubicBezTo>
                  <a:cubicBezTo>
                    <a:pt x="242570" y="0"/>
                    <a:pt x="254000" y="1270"/>
                    <a:pt x="259080" y="5080"/>
                  </a:cubicBezTo>
                  <a:cubicBezTo>
                    <a:pt x="264160" y="8890"/>
                    <a:pt x="267970" y="16510"/>
                    <a:pt x="267970" y="26670"/>
                  </a:cubicBezTo>
                  <a:cubicBezTo>
                    <a:pt x="267970" y="53340"/>
                    <a:pt x="222250" y="115570"/>
                    <a:pt x="210820" y="166370"/>
                  </a:cubicBezTo>
                  <a:cubicBezTo>
                    <a:pt x="198120" y="220980"/>
                    <a:pt x="191770" y="312420"/>
                    <a:pt x="199390" y="344170"/>
                  </a:cubicBezTo>
                  <a:cubicBezTo>
                    <a:pt x="201930" y="356870"/>
                    <a:pt x="205740" y="368300"/>
                    <a:pt x="213360" y="369570"/>
                  </a:cubicBezTo>
                  <a:cubicBezTo>
                    <a:pt x="227330" y="372110"/>
                    <a:pt x="271780" y="331470"/>
                    <a:pt x="288290" y="307340"/>
                  </a:cubicBezTo>
                  <a:cubicBezTo>
                    <a:pt x="302260" y="284480"/>
                    <a:pt x="298450" y="241300"/>
                    <a:pt x="309880" y="231140"/>
                  </a:cubicBezTo>
                  <a:cubicBezTo>
                    <a:pt x="316230" y="226060"/>
                    <a:pt x="327660" y="226060"/>
                    <a:pt x="334010" y="228600"/>
                  </a:cubicBezTo>
                  <a:cubicBezTo>
                    <a:pt x="340360" y="231140"/>
                    <a:pt x="347980" y="240030"/>
                    <a:pt x="349250" y="246380"/>
                  </a:cubicBezTo>
                  <a:cubicBezTo>
                    <a:pt x="350520" y="252730"/>
                    <a:pt x="347980" y="264160"/>
                    <a:pt x="342900" y="269240"/>
                  </a:cubicBezTo>
                  <a:cubicBezTo>
                    <a:pt x="337820" y="274320"/>
                    <a:pt x="326390" y="278130"/>
                    <a:pt x="320040" y="276860"/>
                  </a:cubicBezTo>
                  <a:cubicBezTo>
                    <a:pt x="312420" y="275590"/>
                    <a:pt x="303530" y="267970"/>
                    <a:pt x="300990" y="261620"/>
                  </a:cubicBezTo>
                  <a:cubicBezTo>
                    <a:pt x="298450" y="255270"/>
                    <a:pt x="298450" y="245110"/>
                    <a:pt x="302260" y="238760"/>
                  </a:cubicBezTo>
                  <a:cubicBezTo>
                    <a:pt x="306070" y="232410"/>
                    <a:pt x="314960" y="226060"/>
                    <a:pt x="322580" y="226060"/>
                  </a:cubicBezTo>
                  <a:cubicBezTo>
                    <a:pt x="328930" y="226060"/>
                    <a:pt x="339090" y="228600"/>
                    <a:pt x="344170" y="236220"/>
                  </a:cubicBezTo>
                  <a:cubicBezTo>
                    <a:pt x="353060" y="248920"/>
                    <a:pt x="356870" y="283210"/>
                    <a:pt x="349250" y="306070"/>
                  </a:cubicBezTo>
                  <a:cubicBezTo>
                    <a:pt x="340360" y="334010"/>
                    <a:pt x="304800" y="365760"/>
                    <a:pt x="280670" y="384810"/>
                  </a:cubicBezTo>
                  <a:cubicBezTo>
                    <a:pt x="261620" y="400050"/>
                    <a:pt x="240030" y="414020"/>
                    <a:pt x="223520" y="416560"/>
                  </a:cubicBezTo>
                  <a:cubicBezTo>
                    <a:pt x="213360" y="417830"/>
                    <a:pt x="204470" y="417830"/>
                    <a:pt x="195580" y="411480"/>
                  </a:cubicBezTo>
                  <a:cubicBezTo>
                    <a:pt x="180340" y="402590"/>
                    <a:pt x="158750" y="377190"/>
                    <a:pt x="151130" y="351790"/>
                  </a:cubicBezTo>
                  <a:cubicBezTo>
                    <a:pt x="139700" y="314960"/>
                    <a:pt x="148590" y="254000"/>
                    <a:pt x="154940" y="207010"/>
                  </a:cubicBezTo>
                  <a:cubicBezTo>
                    <a:pt x="161290" y="160020"/>
                    <a:pt x="175260" y="105410"/>
                    <a:pt x="189230" y="69850"/>
                  </a:cubicBezTo>
                  <a:cubicBezTo>
                    <a:pt x="199390" y="44450"/>
                    <a:pt x="210820" y="16510"/>
                    <a:pt x="224790" y="7620"/>
                  </a:cubicBezTo>
                  <a:cubicBezTo>
                    <a:pt x="234950" y="1270"/>
                    <a:pt x="251460" y="0"/>
                    <a:pt x="259080" y="5080"/>
                  </a:cubicBezTo>
                  <a:cubicBezTo>
                    <a:pt x="266700" y="8890"/>
                    <a:pt x="269240" y="20320"/>
                    <a:pt x="270510" y="31750"/>
                  </a:cubicBezTo>
                  <a:cubicBezTo>
                    <a:pt x="271780" y="52070"/>
                    <a:pt x="259080" y="83820"/>
                    <a:pt x="245110" y="118110"/>
                  </a:cubicBezTo>
                  <a:cubicBezTo>
                    <a:pt x="223520" y="172720"/>
                    <a:pt x="170180" y="279400"/>
                    <a:pt x="138430" y="321310"/>
                  </a:cubicBezTo>
                  <a:cubicBezTo>
                    <a:pt x="120650" y="344170"/>
                    <a:pt x="106680" y="361950"/>
                    <a:pt x="88900" y="368300"/>
                  </a:cubicBezTo>
                  <a:cubicBezTo>
                    <a:pt x="74930" y="373380"/>
                    <a:pt x="59690" y="374650"/>
                    <a:pt x="46990" y="367030"/>
                  </a:cubicBezTo>
                  <a:cubicBezTo>
                    <a:pt x="29210" y="356870"/>
                    <a:pt x="10160" y="321310"/>
                    <a:pt x="5080" y="293370"/>
                  </a:cubicBezTo>
                  <a:cubicBezTo>
                    <a:pt x="0" y="261620"/>
                    <a:pt x="11430" y="224790"/>
                    <a:pt x="22860" y="187960"/>
                  </a:cubicBezTo>
                  <a:cubicBezTo>
                    <a:pt x="36830" y="143510"/>
                    <a:pt x="67310" y="69850"/>
                    <a:pt x="90170" y="49530"/>
                  </a:cubicBezTo>
                  <a:cubicBezTo>
                    <a:pt x="100330" y="39370"/>
                    <a:pt x="114300" y="33020"/>
                    <a:pt x="121920" y="36830"/>
                  </a:cubicBezTo>
                  <a:cubicBezTo>
                    <a:pt x="129540" y="40640"/>
                    <a:pt x="135890" y="71120"/>
                    <a:pt x="135890" y="711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8" name="Group 68"/>
          <p:cNvGrpSpPr/>
          <p:nvPr/>
        </p:nvGrpSpPr>
        <p:grpSpPr>
          <a:xfrm>
            <a:off x="8532495" y="5313997"/>
            <a:ext cx="296228" cy="316230"/>
            <a:chOff x="0" y="0"/>
            <a:chExt cx="394970" cy="421640"/>
          </a:xfrm>
        </p:grpSpPr>
        <p:sp>
          <p:nvSpPr>
            <p:cNvPr id="69" name="Freeform 69"/>
            <p:cNvSpPr/>
            <p:nvPr/>
          </p:nvSpPr>
          <p:spPr>
            <a:xfrm>
              <a:off x="44450" y="50800"/>
              <a:ext cx="300990" cy="321310"/>
            </a:xfrm>
            <a:custGeom>
              <a:avLst/>
              <a:gdLst/>
              <a:ahLst/>
              <a:cxnLst/>
              <a:rect l="l" t="t" r="r" b="b"/>
              <a:pathLst>
                <a:path w="300990" h="321310">
                  <a:moveTo>
                    <a:pt x="96520" y="24130"/>
                  </a:moveTo>
                  <a:cubicBezTo>
                    <a:pt x="72390" y="251460"/>
                    <a:pt x="66040" y="294640"/>
                    <a:pt x="52070" y="309880"/>
                  </a:cubicBezTo>
                  <a:cubicBezTo>
                    <a:pt x="44450" y="317500"/>
                    <a:pt x="31750" y="321310"/>
                    <a:pt x="24130" y="318770"/>
                  </a:cubicBezTo>
                  <a:cubicBezTo>
                    <a:pt x="16510" y="316230"/>
                    <a:pt x="7620" y="302260"/>
                    <a:pt x="6350" y="289560"/>
                  </a:cubicBezTo>
                  <a:cubicBezTo>
                    <a:pt x="5080" y="265430"/>
                    <a:pt x="33020" y="219710"/>
                    <a:pt x="57150" y="182880"/>
                  </a:cubicBezTo>
                  <a:cubicBezTo>
                    <a:pt x="90170" y="133350"/>
                    <a:pt x="149860" y="50800"/>
                    <a:pt x="195580" y="27940"/>
                  </a:cubicBezTo>
                  <a:cubicBezTo>
                    <a:pt x="224790" y="13970"/>
                    <a:pt x="265430" y="13970"/>
                    <a:pt x="281940" y="21590"/>
                  </a:cubicBezTo>
                  <a:cubicBezTo>
                    <a:pt x="292100" y="26670"/>
                    <a:pt x="300990" y="38100"/>
                    <a:pt x="299720" y="45720"/>
                  </a:cubicBezTo>
                  <a:cubicBezTo>
                    <a:pt x="298450" y="54610"/>
                    <a:pt x="280670" y="72390"/>
                    <a:pt x="271780" y="71120"/>
                  </a:cubicBezTo>
                  <a:cubicBezTo>
                    <a:pt x="262890" y="69850"/>
                    <a:pt x="247650" y="50800"/>
                    <a:pt x="248920" y="41910"/>
                  </a:cubicBezTo>
                  <a:cubicBezTo>
                    <a:pt x="250190" y="33020"/>
                    <a:pt x="270510" y="19050"/>
                    <a:pt x="278130" y="20320"/>
                  </a:cubicBezTo>
                  <a:cubicBezTo>
                    <a:pt x="287020" y="21590"/>
                    <a:pt x="298450" y="43180"/>
                    <a:pt x="298450" y="52070"/>
                  </a:cubicBezTo>
                  <a:cubicBezTo>
                    <a:pt x="298450" y="59690"/>
                    <a:pt x="290830" y="66040"/>
                    <a:pt x="283210" y="69850"/>
                  </a:cubicBezTo>
                  <a:cubicBezTo>
                    <a:pt x="269240" y="76200"/>
                    <a:pt x="234950" y="59690"/>
                    <a:pt x="210820" y="71120"/>
                  </a:cubicBezTo>
                  <a:cubicBezTo>
                    <a:pt x="173990" y="88900"/>
                    <a:pt x="129540" y="163830"/>
                    <a:pt x="101600" y="207010"/>
                  </a:cubicBezTo>
                  <a:cubicBezTo>
                    <a:pt x="78740" y="242570"/>
                    <a:pt x="68580" y="294640"/>
                    <a:pt x="52070" y="309880"/>
                  </a:cubicBezTo>
                  <a:cubicBezTo>
                    <a:pt x="44450" y="317500"/>
                    <a:pt x="36830" y="321310"/>
                    <a:pt x="30480" y="320040"/>
                  </a:cubicBezTo>
                  <a:cubicBezTo>
                    <a:pt x="21590" y="317500"/>
                    <a:pt x="10160" y="304800"/>
                    <a:pt x="6350" y="289560"/>
                  </a:cubicBezTo>
                  <a:cubicBezTo>
                    <a:pt x="0" y="257810"/>
                    <a:pt x="39370" y="176530"/>
                    <a:pt x="45720" y="128270"/>
                  </a:cubicBezTo>
                  <a:cubicBezTo>
                    <a:pt x="50800" y="90170"/>
                    <a:pt x="36830" y="45720"/>
                    <a:pt x="45720" y="24130"/>
                  </a:cubicBezTo>
                  <a:cubicBezTo>
                    <a:pt x="50800" y="11430"/>
                    <a:pt x="60960" y="0"/>
                    <a:pt x="68580" y="0"/>
                  </a:cubicBezTo>
                  <a:cubicBezTo>
                    <a:pt x="77470" y="0"/>
                    <a:pt x="96520" y="24130"/>
                    <a:pt x="96520" y="241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0" name="Group 70"/>
          <p:cNvGrpSpPr/>
          <p:nvPr/>
        </p:nvGrpSpPr>
        <p:grpSpPr>
          <a:xfrm>
            <a:off x="8688705" y="5285422"/>
            <a:ext cx="361950" cy="354330"/>
            <a:chOff x="0" y="0"/>
            <a:chExt cx="482600" cy="472440"/>
          </a:xfrm>
        </p:grpSpPr>
        <p:sp>
          <p:nvSpPr>
            <p:cNvPr id="71" name="Freeform 71"/>
            <p:cNvSpPr/>
            <p:nvPr/>
          </p:nvSpPr>
          <p:spPr>
            <a:xfrm>
              <a:off x="46990" y="45720"/>
              <a:ext cx="386080" cy="378460"/>
            </a:xfrm>
            <a:custGeom>
              <a:avLst/>
              <a:gdLst/>
              <a:ahLst/>
              <a:cxnLst/>
              <a:rect l="l" t="t" r="r" b="b"/>
              <a:pathLst>
                <a:path w="386080" h="378460">
                  <a:moveTo>
                    <a:pt x="133350" y="36830"/>
                  </a:moveTo>
                  <a:cubicBezTo>
                    <a:pt x="63500" y="203200"/>
                    <a:pt x="44450" y="304800"/>
                    <a:pt x="50800" y="336550"/>
                  </a:cubicBezTo>
                  <a:cubicBezTo>
                    <a:pt x="53340" y="347980"/>
                    <a:pt x="66040" y="353060"/>
                    <a:pt x="64770" y="359410"/>
                  </a:cubicBezTo>
                  <a:cubicBezTo>
                    <a:pt x="62230" y="367030"/>
                    <a:pt x="39370" y="377190"/>
                    <a:pt x="30480" y="375920"/>
                  </a:cubicBezTo>
                  <a:cubicBezTo>
                    <a:pt x="24130" y="374650"/>
                    <a:pt x="17780" y="367030"/>
                    <a:pt x="15240" y="358140"/>
                  </a:cubicBezTo>
                  <a:cubicBezTo>
                    <a:pt x="10160" y="342900"/>
                    <a:pt x="15240" y="317500"/>
                    <a:pt x="22860" y="290830"/>
                  </a:cubicBezTo>
                  <a:cubicBezTo>
                    <a:pt x="34290" y="248920"/>
                    <a:pt x="67310" y="173990"/>
                    <a:pt x="95250" y="132080"/>
                  </a:cubicBezTo>
                  <a:cubicBezTo>
                    <a:pt x="116840" y="99060"/>
                    <a:pt x="144780" y="71120"/>
                    <a:pt x="168910" y="54610"/>
                  </a:cubicBezTo>
                  <a:cubicBezTo>
                    <a:pt x="186690" y="43180"/>
                    <a:pt x="208280" y="30480"/>
                    <a:pt x="219710" y="35560"/>
                  </a:cubicBezTo>
                  <a:cubicBezTo>
                    <a:pt x="229870" y="39370"/>
                    <a:pt x="236220" y="54610"/>
                    <a:pt x="238760" y="72390"/>
                  </a:cubicBezTo>
                  <a:cubicBezTo>
                    <a:pt x="245110" y="114300"/>
                    <a:pt x="189230" y="260350"/>
                    <a:pt x="200660" y="293370"/>
                  </a:cubicBezTo>
                  <a:cubicBezTo>
                    <a:pt x="204470" y="304800"/>
                    <a:pt x="213360" y="311150"/>
                    <a:pt x="223520" y="312420"/>
                  </a:cubicBezTo>
                  <a:cubicBezTo>
                    <a:pt x="240030" y="314960"/>
                    <a:pt x="270510" y="295910"/>
                    <a:pt x="292100" y="280670"/>
                  </a:cubicBezTo>
                  <a:cubicBezTo>
                    <a:pt x="316230" y="264160"/>
                    <a:pt x="339090" y="217170"/>
                    <a:pt x="356870" y="214630"/>
                  </a:cubicBezTo>
                  <a:cubicBezTo>
                    <a:pt x="367030" y="213360"/>
                    <a:pt x="379730" y="222250"/>
                    <a:pt x="382270" y="229870"/>
                  </a:cubicBezTo>
                  <a:cubicBezTo>
                    <a:pt x="384810" y="237490"/>
                    <a:pt x="381000" y="256540"/>
                    <a:pt x="374650" y="260350"/>
                  </a:cubicBezTo>
                  <a:cubicBezTo>
                    <a:pt x="367030" y="265430"/>
                    <a:pt x="344170" y="260350"/>
                    <a:pt x="337820" y="254000"/>
                  </a:cubicBezTo>
                  <a:cubicBezTo>
                    <a:pt x="332740" y="248920"/>
                    <a:pt x="332740" y="236220"/>
                    <a:pt x="335280" y="229870"/>
                  </a:cubicBezTo>
                  <a:cubicBezTo>
                    <a:pt x="337820" y="223520"/>
                    <a:pt x="346710" y="215900"/>
                    <a:pt x="353060" y="214630"/>
                  </a:cubicBezTo>
                  <a:cubicBezTo>
                    <a:pt x="360680" y="213360"/>
                    <a:pt x="372110" y="215900"/>
                    <a:pt x="377190" y="220980"/>
                  </a:cubicBezTo>
                  <a:cubicBezTo>
                    <a:pt x="382270" y="226060"/>
                    <a:pt x="386080" y="234950"/>
                    <a:pt x="384810" y="243840"/>
                  </a:cubicBezTo>
                  <a:cubicBezTo>
                    <a:pt x="381000" y="259080"/>
                    <a:pt x="353060" y="283210"/>
                    <a:pt x="334010" y="300990"/>
                  </a:cubicBezTo>
                  <a:cubicBezTo>
                    <a:pt x="313690" y="320040"/>
                    <a:pt x="287020" y="340360"/>
                    <a:pt x="262890" y="350520"/>
                  </a:cubicBezTo>
                  <a:cubicBezTo>
                    <a:pt x="241300" y="359410"/>
                    <a:pt x="212090" y="361950"/>
                    <a:pt x="195580" y="359410"/>
                  </a:cubicBezTo>
                  <a:cubicBezTo>
                    <a:pt x="184150" y="358140"/>
                    <a:pt x="176530" y="354330"/>
                    <a:pt x="168910" y="349250"/>
                  </a:cubicBezTo>
                  <a:cubicBezTo>
                    <a:pt x="161290" y="342900"/>
                    <a:pt x="154940" y="336550"/>
                    <a:pt x="151130" y="325120"/>
                  </a:cubicBezTo>
                  <a:cubicBezTo>
                    <a:pt x="144780" y="303530"/>
                    <a:pt x="148590" y="260350"/>
                    <a:pt x="153670" y="224790"/>
                  </a:cubicBezTo>
                  <a:cubicBezTo>
                    <a:pt x="160020" y="184150"/>
                    <a:pt x="176530" y="121920"/>
                    <a:pt x="189230" y="96520"/>
                  </a:cubicBezTo>
                  <a:cubicBezTo>
                    <a:pt x="195580" y="83820"/>
                    <a:pt x="209550" y="72390"/>
                    <a:pt x="209550" y="72390"/>
                  </a:cubicBezTo>
                  <a:cubicBezTo>
                    <a:pt x="209550" y="72390"/>
                    <a:pt x="161290" y="123190"/>
                    <a:pt x="140970" y="153670"/>
                  </a:cubicBezTo>
                  <a:cubicBezTo>
                    <a:pt x="119380" y="187960"/>
                    <a:pt x="96520" y="231140"/>
                    <a:pt x="83820" y="267970"/>
                  </a:cubicBezTo>
                  <a:cubicBezTo>
                    <a:pt x="72390" y="300990"/>
                    <a:pt x="77470" y="350520"/>
                    <a:pt x="62230" y="365760"/>
                  </a:cubicBezTo>
                  <a:cubicBezTo>
                    <a:pt x="52070" y="374650"/>
                    <a:pt x="33020" y="378460"/>
                    <a:pt x="24130" y="373380"/>
                  </a:cubicBezTo>
                  <a:cubicBezTo>
                    <a:pt x="12700" y="367030"/>
                    <a:pt x="6350" y="342900"/>
                    <a:pt x="3810" y="317500"/>
                  </a:cubicBezTo>
                  <a:cubicBezTo>
                    <a:pt x="0" y="267970"/>
                    <a:pt x="22860" y="148590"/>
                    <a:pt x="44450" y="92710"/>
                  </a:cubicBezTo>
                  <a:cubicBezTo>
                    <a:pt x="58420" y="54610"/>
                    <a:pt x="78740" y="15240"/>
                    <a:pt x="96520" y="5080"/>
                  </a:cubicBezTo>
                  <a:cubicBezTo>
                    <a:pt x="106680" y="0"/>
                    <a:pt x="119380" y="0"/>
                    <a:pt x="125730" y="5080"/>
                  </a:cubicBezTo>
                  <a:cubicBezTo>
                    <a:pt x="132080" y="10160"/>
                    <a:pt x="133350" y="36830"/>
                    <a:pt x="133350" y="368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2" name="Group 72"/>
          <p:cNvGrpSpPr/>
          <p:nvPr/>
        </p:nvGrpSpPr>
        <p:grpSpPr>
          <a:xfrm>
            <a:off x="4021455" y="5927408"/>
            <a:ext cx="1051560" cy="501968"/>
            <a:chOff x="0" y="0"/>
            <a:chExt cx="1402080" cy="669290"/>
          </a:xfrm>
        </p:grpSpPr>
        <p:sp>
          <p:nvSpPr>
            <p:cNvPr id="73" name="Freeform 73"/>
            <p:cNvSpPr/>
            <p:nvPr/>
          </p:nvSpPr>
          <p:spPr>
            <a:xfrm>
              <a:off x="49530" y="45720"/>
              <a:ext cx="1301750" cy="574040"/>
            </a:xfrm>
            <a:custGeom>
              <a:avLst/>
              <a:gdLst/>
              <a:ahLst/>
              <a:cxnLst/>
              <a:rect l="l" t="t" r="r" b="b"/>
              <a:pathLst>
                <a:path w="1301750" h="574040">
                  <a:moveTo>
                    <a:pt x="1301750" y="36830"/>
                  </a:moveTo>
                  <a:cubicBezTo>
                    <a:pt x="1202690" y="195580"/>
                    <a:pt x="1170940" y="223520"/>
                    <a:pt x="1123950" y="260350"/>
                  </a:cubicBezTo>
                  <a:cubicBezTo>
                    <a:pt x="1055370" y="314960"/>
                    <a:pt x="930910" y="400050"/>
                    <a:pt x="852170" y="441960"/>
                  </a:cubicBezTo>
                  <a:cubicBezTo>
                    <a:pt x="797560" y="471170"/>
                    <a:pt x="756920" y="485140"/>
                    <a:pt x="704850" y="504190"/>
                  </a:cubicBezTo>
                  <a:cubicBezTo>
                    <a:pt x="648970" y="524510"/>
                    <a:pt x="589280" y="547370"/>
                    <a:pt x="529590" y="558800"/>
                  </a:cubicBezTo>
                  <a:cubicBezTo>
                    <a:pt x="468630" y="570230"/>
                    <a:pt x="394970" y="574040"/>
                    <a:pt x="339090" y="572770"/>
                  </a:cubicBezTo>
                  <a:cubicBezTo>
                    <a:pt x="294640" y="571500"/>
                    <a:pt x="261620" y="570230"/>
                    <a:pt x="218440" y="560070"/>
                  </a:cubicBezTo>
                  <a:cubicBezTo>
                    <a:pt x="167640" y="548640"/>
                    <a:pt x="67310" y="491490"/>
                    <a:pt x="53340" y="501650"/>
                  </a:cubicBezTo>
                  <a:cubicBezTo>
                    <a:pt x="48260" y="505460"/>
                    <a:pt x="59690" y="521970"/>
                    <a:pt x="55880" y="527050"/>
                  </a:cubicBezTo>
                  <a:cubicBezTo>
                    <a:pt x="53340" y="530860"/>
                    <a:pt x="43180" y="532130"/>
                    <a:pt x="38100" y="530860"/>
                  </a:cubicBezTo>
                  <a:cubicBezTo>
                    <a:pt x="30480" y="528320"/>
                    <a:pt x="20320" y="518160"/>
                    <a:pt x="17780" y="510540"/>
                  </a:cubicBezTo>
                  <a:cubicBezTo>
                    <a:pt x="16510" y="504190"/>
                    <a:pt x="19050" y="492760"/>
                    <a:pt x="24130" y="487680"/>
                  </a:cubicBezTo>
                  <a:cubicBezTo>
                    <a:pt x="30480" y="482600"/>
                    <a:pt x="48260" y="478790"/>
                    <a:pt x="54610" y="482600"/>
                  </a:cubicBezTo>
                  <a:cubicBezTo>
                    <a:pt x="62230" y="487680"/>
                    <a:pt x="68580" y="510540"/>
                    <a:pt x="64770" y="518160"/>
                  </a:cubicBezTo>
                  <a:cubicBezTo>
                    <a:pt x="62230" y="524510"/>
                    <a:pt x="50800" y="530860"/>
                    <a:pt x="43180" y="530860"/>
                  </a:cubicBezTo>
                  <a:cubicBezTo>
                    <a:pt x="36830" y="530860"/>
                    <a:pt x="26670" y="525780"/>
                    <a:pt x="22860" y="520700"/>
                  </a:cubicBezTo>
                  <a:cubicBezTo>
                    <a:pt x="19050" y="514350"/>
                    <a:pt x="16510" y="502920"/>
                    <a:pt x="19050" y="496570"/>
                  </a:cubicBezTo>
                  <a:cubicBezTo>
                    <a:pt x="21590" y="490220"/>
                    <a:pt x="30480" y="481330"/>
                    <a:pt x="36830" y="480060"/>
                  </a:cubicBezTo>
                  <a:cubicBezTo>
                    <a:pt x="43180" y="478790"/>
                    <a:pt x="54610" y="481330"/>
                    <a:pt x="59690" y="486410"/>
                  </a:cubicBezTo>
                  <a:cubicBezTo>
                    <a:pt x="64770" y="491490"/>
                    <a:pt x="69850" y="501650"/>
                    <a:pt x="68580" y="508000"/>
                  </a:cubicBezTo>
                  <a:cubicBezTo>
                    <a:pt x="67310" y="515620"/>
                    <a:pt x="54610" y="529590"/>
                    <a:pt x="46990" y="530860"/>
                  </a:cubicBezTo>
                  <a:cubicBezTo>
                    <a:pt x="39370" y="532130"/>
                    <a:pt x="26670" y="527050"/>
                    <a:pt x="22860" y="520700"/>
                  </a:cubicBezTo>
                  <a:cubicBezTo>
                    <a:pt x="19050" y="513080"/>
                    <a:pt x="33020" y="494030"/>
                    <a:pt x="29210" y="483870"/>
                  </a:cubicBezTo>
                  <a:cubicBezTo>
                    <a:pt x="25400" y="473710"/>
                    <a:pt x="0" y="466090"/>
                    <a:pt x="1270" y="459740"/>
                  </a:cubicBezTo>
                  <a:cubicBezTo>
                    <a:pt x="2540" y="453390"/>
                    <a:pt x="15240" y="448310"/>
                    <a:pt x="30480" y="447040"/>
                  </a:cubicBezTo>
                  <a:cubicBezTo>
                    <a:pt x="73660" y="444500"/>
                    <a:pt x="207010" y="511810"/>
                    <a:pt x="290830" y="521970"/>
                  </a:cubicBezTo>
                  <a:cubicBezTo>
                    <a:pt x="367030" y="530860"/>
                    <a:pt x="453390" y="520700"/>
                    <a:pt x="513080" y="511810"/>
                  </a:cubicBezTo>
                  <a:cubicBezTo>
                    <a:pt x="553720" y="505460"/>
                    <a:pt x="574040" y="499110"/>
                    <a:pt x="614680" y="483870"/>
                  </a:cubicBezTo>
                  <a:cubicBezTo>
                    <a:pt x="683260" y="459740"/>
                    <a:pt x="805180" y="407670"/>
                    <a:pt x="880110" y="367030"/>
                  </a:cubicBezTo>
                  <a:cubicBezTo>
                    <a:pt x="939800" y="334010"/>
                    <a:pt x="982980" y="303530"/>
                    <a:pt x="1033780" y="265430"/>
                  </a:cubicBezTo>
                  <a:cubicBezTo>
                    <a:pt x="1087120" y="224790"/>
                    <a:pt x="1150620" y="177800"/>
                    <a:pt x="1189990" y="130810"/>
                  </a:cubicBezTo>
                  <a:cubicBezTo>
                    <a:pt x="1221740" y="91440"/>
                    <a:pt x="1236980" y="24130"/>
                    <a:pt x="1259840" y="8890"/>
                  </a:cubicBezTo>
                  <a:cubicBezTo>
                    <a:pt x="1271270" y="1270"/>
                    <a:pt x="1287780" y="0"/>
                    <a:pt x="1294130" y="5080"/>
                  </a:cubicBezTo>
                  <a:cubicBezTo>
                    <a:pt x="1300480" y="10160"/>
                    <a:pt x="1301750" y="36830"/>
                    <a:pt x="1301750" y="368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4" name="Group 74"/>
          <p:cNvGrpSpPr/>
          <p:nvPr/>
        </p:nvGrpSpPr>
        <p:grpSpPr>
          <a:xfrm>
            <a:off x="3776662" y="6112192"/>
            <a:ext cx="390525" cy="456247"/>
            <a:chOff x="0" y="0"/>
            <a:chExt cx="520700" cy="608330"/>
          </a:xfrm>
        </p:grpSpPr>
        <p:sp>
          <p:nvSpPr>
            <p:cNvPr id="75" name="Freeform 75"/>
            <p:cNvSpPr/>
            <p:nvPr/>
          </p:nvSpPr>
          <p:spPr>
            <a:xfrm>
              <a:off x="49530" y="45720"/>
              <a:ext cx="421640" cy="513080"/>
            </a:xfrm>
            <a:custGeom>
              <a:avLst/>
              <a:gdLst/>
              <a:ahLst/>
              <a:cxnLst/>
              <a:rect l="l" t="t" r="r" b="b"/>
              <a:pathLst>
                <a:path w="421640" h="513080">
                  <a:moveTo>
                    <a:pt x="400050" y="54610"/>
                  </a:moveTo>
                  <a:cubicBezTo>
                    <a:pt x="237490" y="124460"/>
                    <a:pt x="95250" y="347980"/>
                    <a:pt x="43180" y="368300"/>
                  </a:cubicBezTo>
                  <a:cubicBezTo>
                    <a:pt x="26670" y="374650"/>
                    <a:pt x="10160" y="370840"/>
                    <a:pt x="5080" y="364490"/>
                  </a:cubicBezTo>
                  <a:cubicBezTo>
                    <a:pt x="0" y="358140"/>
                    <a:pt x="2540" y="335280"/>
                    <a:pt x="8890" y="330200"/>
                  </a:cubicBezTo>
                  <a:cubicBezTo>
                    <a:pt x="16510" y="323850"/>
                    <a:pt x="38100" y="328930"/>
                    <a:pt x="55880" y="334010"/>
                  </a:cubicBezTo>
                  <a:cubicBezTo>
                    <a:pt x="81280" y="340360"/>
                    <a:pt x="114300" y="367030"/>
                    <a:pt x="142240" y="374650"/>
                  </a:cubicBezTo>
                  <a:cubicBezTo>
                    <a:pt x="165100" y="381000"/>
                    <a:pt x="186690" y="373380"/>
                    <a:pt x="208280" y="378460"/>
                  </a:cubicBezTo>
                  <a:cubicBezTo>
                    <a:pt x="231140" y="384810"/>
                    <a:pt x="255270" y="397510"/>
                    <a:pt x="276860" y="411480"/>
                  </a:cubicBezTo>
                  <a:cubicBezTo>
                    <a:pt x="300990" y="426720"/>
                    <a:pt x="336550" y="449580"/>
                    <a:pt x="345440" y="468630"/>
                  </a:cubicBezTo>
                  <a:cubicBezTo>
                    <a:pt x="350520" y="481330"/>
                    <a:pt x="349250" y="499110"/>
                    <a:pt x="344170" y="505460"/>
                  </a:cubicBezTo>
                  <a:cubicBezTo>
                    <a:pt x="340360" y="510540"/>
                    <a:pt x="327660" y="513080"/>
                    <a:pt x="321310" y="511810"/>
                  </a:cubicBezTo>
                  <a:cubicBezTo>
                    <a:pt x="314960" y="510540"/>
                    <a:pt x="306070" y="501650"/>
                    <a:pt x="303530" y="495300"/>
                  </a:cubicBezTo>
                  <a:cubicBezTo>
                    <a:pt x="300990" y="488950"/>
                    <a:pt x="300990" y="476250"/>
                    <a:pt x="306070" y="471170"/>
                  </a:cubicBezTo>
                  <a:cubicBezTo>
                    <a:pt x="311150" y="464820"/>
                    <a:pt x="328930" y="459740"/>
                    <a:pt x="336550" y="463550"/>
                  </a:cubicBezTo>
                  <a:cubicBezTo>
                    <a:pt x="344170" y="467360"/>
                    <a:pt x="354330" y="488950"/>
                    <a:pt x="350520" y="496570"/>
                  </a:cubicBezTo>
                  <a:cubicBezTo>
                    <a:pt x="346710" y="504190"/>
                    <a:pt x="328930" y="511810"/>
                    <a:pt x="314960" y="509270"/>
                  </a:cubicBezTo>
                  <a:cubicBezTo>
                    <a:pt x="287020" y="505460"/>
                    <a:pt x="243840" y="448310"/>
                    <a:pt x="201930" y="429260"/>
                  </a:cubicBezTo>
                  <a:cubicBezTo>
                    <a:pt x="157480" y="408940"/>
                    <a:pt x="72390" y="411480"/>
                    <a:pt x="52070" y="393700"/>
                  </a:cubicBezTo>
                  <a:cubicBezTo>
                    <a:pt x="44450" y="386080"/>
                    <a:pt x="49530" y="372110"/>
                    <a:pt x="43180" y="368300"/>
                  </a:cubicBezTo>
                  <a:cubicBezTo>
                    <a:pt x="36830" y="364490"/>
                    <a:pt x="21590" y="375920"/>
                    <a:pt x="13970" y="372110"/>
                  </a:cubicBezTo>
                  <a:cubicBezTo>
                    <a:pt x="7620" y="368300"/>
                    <a:pt x="1270" y="355600"/>
                    <a:pt x="1270" y="346710"/>
                  </a:cubicBezTo>
                  <a:cubicBezTo>
                    <a:pt x="1270" y="335280"/>
                    <a:pt x="8890" y="322580"/>
                    <a:pt x="17780" y="311150"/>
                  </a:cubicBezTo>
                  <a:cubicBezTo>
                    <a:pt x="31750" y="294640"/>
                    <a:pt x="55880" y="285750"/>
                    <a:pt x="82550" y="261620"/>
                  </a:cubicBezTo>
                  <a:cubicBezTo>
                    <a:pt x="133350" y="214630"/>
                    <a:pt x="223520" y="76200"/>
                    <a:pt x="285750" y="36830"/>
                  </a:cubicBezTo>
                  <a:cubicBezTo>
                    <a:pt x="323850" y="12700"/>
                    <a:pt x="373380" y="0"/>
                    <a:pt x="396240" y="5080"/>
                  </a:cubicBezTo>
                  <a:cubicBezTo>
                    <a:pt x="408940" y="7620"/>
                    <a:pt x="419100" y="20320"/>
                    <a:pt x="420370" y="27940"/>
                  </a:cubicBezTo>
                  <a:cubicBezTo>
                    <a:pt x="421640" y="36830"/>
                    <a:pt x="400050" y="54610"/>
                    <a:pt x="400050" y="546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6" name="Group 76"/>
          <p:cNvGrpSpPr/>
          <p:nvPr/>
        </p:nvGrpSpPr>
        <p:grpSpPr>
          <a:xfrm>
            <a:off x="4056697" y="6144578"/>
            <a:ext cx="180975" cy="421005"/>
            <a:chOff x="0" y="0"/>
            <a:chExt cx="241300" cy="561340"/>
          </a:xfrm>
        </p:grpSpPr>
        <p:sp>
          <p:nvSpPr>
            <p:cNvPr id="77" name="Freeform 77"/>
            <p:cNvSpPr/>
            <p:nvPr/>
          </p:nvSpPr>
          <p:spPr>
            <a:xfrm>
              <a:off x="48260" y="46990"/>
              <a:ext cx="143510" cy="463550"/>
            </a:xfrm>
            <a:custGeom>
              <a:avLst/>
              <a:gdLst/>
              <a:ahLst/>
              <a:cxnLst/>
              <a:rect l="l" t="t" r="r" b="b"/>
              <a:pathLst>
                <a:path w="143510" h="463550">
                  <a:moveTo>
                    <a:pt x="107950" y="39370"/>
                  </a:moveTo>
                  <a:cubicBezTo>
                    <a:pt x="68580" y="134620"/>
                    <a:pt x="49530" y="267970"/>
                    <a:pt x="50800" y="327660"/>
                  </a:cubicBezTo>
                  <a:cubicBezTo>
                    <a:pt x="50800" y="363220"/>
                    <a:pt x="50800" y="402590"/>
                    <a:pt x="64770" y="412750"/>
                  </a:cubicBezTo>
                  <a:cubicBezTo>
                    <a:pt x="76200" y="420370"/>
                    <a:pt x="104140" y="396240"/>
                    <a:pt x="118110" y="401320"/>
                  </a:cubicBezTo>
                  <a:cubicBezTo>
                    <a:pt x="129540" y="405130"/>
                    <a:pt x="140970" y="420370"/>
                    <a:pt x="142240" y="429260"/>
                  </a:cubicBezTo>
                  <a:cubicBezTo>
                    <a:pt x="142240" y="436880"/>
                    <a:pt x="135890" y="445770"/>
                    <a:pt x="129540" y="449580"/>
                  </a:cubicBezTo>
                  <a:cubicBezTo>
                    <a:pt x="123190" y="453390"/>
                    <a:pt x="111760" y="453390"/>
                    <a:pt x="105410" y="449580"/>
                  </a:cubicBezTo>
                  <a:cubicBezTo>
                    <a:pt x="99060" y="445770"/>
                    <a:pt x="91440" y="429260"/>
                    <a:pt x="92710" y="421640"/>
                  </a:cubicBezTo>
                  <a:cubicBezTo>
                    <a:pt x="93980" y="415290"/>
                    <a:pt x="101600" y="406400"/>
                    <a:pt x="107950" y="403860"/>
                  </a:cubicBezTo>
                  <a:cubicBezTo>
                    <a:pt x="115570" y="401320"/>
                    <a:pt x="132080" y="405130"/>
                    <a:pt x="137160" y="411480"/>
                  </a:cubicBezTo>
                  <a:cubicBezTo>
                    <a:pt x="142240" y="417830"/>
                    <a:pt x="143510" y="434340"/>
                    <a:pt x="138430" y="441960"/>
                  </a:cubicBezTo>
                  <a:cubicBezTo>
                    <a:pt x="129540" y="454660"/>
                    <a:pt x="86360" y="463550"/>
                    <a:pt x="67310" y="463550"/>
                  </a:cubicBezTo>
                  <a:cubicBezTo>
                    <a:pt x="54610" y="463550"/>
                    <a:pt x="45720" y="458470"/>
                    <a:pt x="36830" y="452120"/>
                  </a:cubicBezTo>
                  <a:cubicBezTo>
                    <a:pt x="27940" y="445770"/>
                    <a:pt x="21590" y="438150"/>
                    <a:pt x="16510" y="424180"/>
                  </a:cubicBezTo>
                  <a:cubicBezTo>
                    <a:pt x="5080" y="394970"/>
                    <a:pt x="0" y="330200"/>
                    <a:pt x="2540" y="276860"/>
                  </a:cubicBezTo>
                  <a:cubicBezTo>
                    <a:pt x="5080" y="212090"/>
                    <a:pt x="20320" y="113030"/>
                    <a:pt x="38100" y="64770"/>
                  </a:cubicBezTo>
                  <a:cubicBezTo>
                    <a:pt x="48260" y="36830"/>
                    <a:pt x="62230" y="10160"/>
                    <a:pt x="76200" y="3810"/>
                  </a:cubicBezTo>
                  <a:cubicBezTo>
                    <a:pt x="85090" y="0"/>
                    <a:pt x="99060" y="3810"/>
                    <a:pt x="104140" y="10160"/>
                  </a:cubicBezTo>
                  <a:cubicBezTo>
                    <a:pt x="109220" y="16510"/>
                    <a:pt x="107950" y="39370"/>
                    <a:pt x="107950" y="393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8" name="Group 78"/>
          <p:cNvGrpSpPr/>
          <p:nvPr/>
        </p:nvGrpSpPr>
        <p:grpSpPr>
          <a:xfrm>
            <a:off x="3541395" y="5736908"/>
            <a:ext cx="369570" cy="359092"/>
            <a:chOff x="0" y="0"/>
            <a:chExt cx="492760" cy="478790"/>
          </a:xfrm>
        </p:grpSpPr>
        <p:sp>
          <p:nvSpPr>
            <p:cNvPr id="79" name="Freeform 79"/>
            <p:cNvSpPr/>
            <p:nvPr/>
          </p:nvSpPr>
          <p:spPr>
            <a:xfrm>
              <a:off x="49530" y="48260"/>
              <a:ext cx="396240" cy="381000"/>
            </a:xfrm>
            <a:custGeom>
              <a:avLst/>
              <a:gdLst/>
              <a:ahLst/>
              <a:cxnLst/>
              <a:rect l="l" t="t" r="r" b="b"/>
              <a:pathLst>
                <a:path w="396240" h="381000">
                  <a:moveTo>
                    <a:pt x="246380" y="44450"/>
                  </a:moveTo>
                  <a:cubicBezTo>
                    <a:pt x="129540" y="173990"/>
                    <a:pt x="41910" y="295910"/>
                    <a:pt x="53340" y="313690"/>
                  </a:cubicBezTo>
                  <a:cubicBezTo>
                    <a:pt x="58420" y="322580"/>
                    <a:pt x="81280" y="312420"/>
                    <a:pt x="104140" y="307340"/>
                  </a:cubicBezTo>
                  <a:cubicBezTo>
                    <a:pt x="157480" y="294640"/>
                    <a:pt x="316230" y="209550"/>
                    <a:pt x="360680" y="213360"/>
                  </a:cubicBezTo>
                  <a:cubicBezTo>
                    <a:pt x="377190" y="214630"/>
                    <a:pt x="391160" y="223520"/>
                    <a:pt x="392430" y="232410"/>
                  </a:cubicBezTo>
                  <a:cubicBezTo>
                    <a:pt x="393700" y="240030"/>
                    <a:pt x="379730" y="261620"/>
                    <a:pt x="372110" y="262890"/>
                  </a:cubicBezTo>
                  <a:cubicBezTo>
                    <a:pt x="363220" y="264160"/>
                    <a:pt x="344170" y="248920"/>
                    <a:pt x="342900" y="240030"/>
                  </a:cubicBezTo>
                  <a:cubicBezTo>
                    <a:pt x="341630" y="231140"/>
                    <a:pt x="356870" y="213360"/>
                    <a:pt x="365760" y="212090"/>
                  </a:cubicBezTo>
                  <a:cubicBezTo>
                    <a:pt x="372110" y="210820"/>
                    <a:pt x="383540" y="215900"/>
                    <a:pt x="387350" y="222250"/>
                  </a:cubicBezTo>
                  <a:cubicBezTo>
                    <a:pt x="392430" y="228600"/>
                    <a:pt x="396240" y="242570"/>
                    <a:pt x="388620" y="252730"/>
                  </a:cubicBezTo>
                  <a:cubicBezTo>
                    <a:pt x="364490" y="289560"/>
                    <a:pt x="100330" y="381000"/>
                    <a:pt x="46990" y="379730"/>
                  </a:cubicBezTo>
                  <a:cubicBezTo>
                    <a:pt x="30480" y="379730"/>
                    <a:pt x="22860" y="373380"/>
                    <a:pt x="15240" y="365760"/>
                  </a:cubicBezTo>
                  <a:cubicBezTo>
                    <a:pt x="7620" y="358140"/>
                    <a:pt x="1270" y="349250"/>
                    <a:pt x="1270" y="335280"/>
                  </a:cubicBezTo>
                  <a:cubicBezTo>
                    <a:pt x="0" y="311150"/>
                    <a:pt x="20320" y="267970"/>
                    <a:pt x="38100" y="231140"/>
                  </a:cubicBezTo>
                  <a:cubicBezTo>
                    <a:pt x="59690" y="186690"/>
                    <a:pt x="96520" y="128270"/>
                    <a:pt x="129540" y="88900"/>
                  </a:cubicBezTo>
                  <a:cubicBezTo>
                    <a:pt x="157480" y="54610"/>
                    <a:pt x="198120" y="7620"/>
                    <a:pt x="220980" y="2540"/>
                  </a:cubicBezTo>
                  <a:cubicBezTo>
                    <a:pt x="232410" y="0"/>
                    <a:pt x="245110" y="5080"/>
                    <a:pt x="248920" y="11430"/>
                  </a:cubicBezTo>
                  <a:cubicBezTo>
                    <a:pt x="254000" y="17780"/>
                    <a:pt x="246380" y="44450"/>
                    <a:pt x="246380" y="444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0" name="Group 80"/>
          <p:cNvGrpSpPr/>
          <p:nvPr/>
        </p:nvGrpSpPr>
        <p:grpSpPr>
          <a:xfrm>
            <a:off x="3663315" y="5736908"/>
            <a:ext cx="219075" cy="516255"/>
            <a:chOff x="0" y="0"/>
            <a:chExt cx="292100" cy="688340"/>
          </a:xfrm>
        </p:grpSpPr>
        <p:sp>
          <p:nvSpPr>
            <p:cNvPr id="81" name="Freeform 81"/>
            <p:cNvSpPr/>
            <p:nvPr/>
          </p:nvSpPr>
          <p:spPr>
            <a:xfrm>
              <a:off x="41910" y="46990"/>
              <a:ext cx="203200" cy="591820"/>
            </a:xfrm>
            <a:custGeom>
              <a:avLst/>
              <a:gdLst/>
              <a:ahLst/>
              <a:cxnLst/>
              <a:rect l="l" t="t" r="r" b="b"/>
              <a:pathLst>
                <a:path w="203200" h="591820">
                  <a:moveTo>
                    <a:pt x="199390" y="40640"/>
                  </a:moveTo>
                  <a:cubicBezTo>
                    <a:pt x="135890" y="167640"/>
                    <a:pt x="83820" y="364490"/>
                    <a:pt x="68580" y="439420"/>
                  </a:cubicBezTo>
                  <a:cubicBezTo>
                    <a:pt x="60960" y="476250"/>
                    <a:pt x="52070" y="499110"/>
                    <a:pt x="57150" y="521970"/>
                  </a:cubicBezTo>
                  <a:cubicBezTo>
                    <a:pt x="62230" y="542290"/>
                    <a:pt x="93980" y="558800"/>
                    <a:pt x="92710" y="571500"/>
                  </a:cubicBezTo>
                  <a:cubicBezTo>
                    <a:pt x="91440" y="580390"/>
                    <a:pt x="77470" y="590550"/>
                    <a:pt x="69850" y="590550"/>
                  </a:cubicBezTo>
                  <a:cubicBezTo>
                    <a:pt x="62230" y="590550"/>
                    <a:pt x="46990" y="580390"/>
                    <a:pt x="44450" y="572770"/>
                  </a:cubicBezTo>
                  <a:cubicBezTo>
                    <a:pt x="41910" y="566420"/>
                    <a:pt x="44450" y="554990"/>
                    <a:pt x="48260" y="549910"/>
                  </a:cubicBezTo>
                  <a:cubicBezTo>
                    <a:pt x="52070" y="544830"/>
                    <a:pt x="63500" y="538480"/>
                    <a:pt x="69850" y="539750"/>
                  </a:cubicBezTo>
                  <a:cubicBezTo>
                    <a:pt x="78740" y="542290"/>
                    <a:pt x="95250" y="560070"/>
                    <a:pt x="93980" y="568960"/>
                  </a:cubicBezTo>
                  <a:cubicBezTo>
                    <a:pt x="92710" y="577850"/>
                    <a:pt x="74930" y="591820"/>
                    <a:pt x="63500" y="590550"/>
                  </a:cubicBezTo>
                  <a:cubicBezTo>
                    <a:pt x="46990" y="588010"/>
                    <a:pt x="16510" y="552450"/>
                    <a:pt x="8890" y="527050"/>
                  </a:cubicBezTo>
                  <a:cubicBezTo>
                    <a:pt x="0" y="497840"/>
                    <a:pt x="11430" y="466090"/>
                    <a:pt x="20320" y="421640"/>
                  </a:cubicBezTo>
                  <a:cubicBezTo>
                    <a:pt x="36830" y="339090"/>
                    <a:pt x="87630" y="144780"/>
                    <a:pt x="120650" y="74930"/>
                  </a:cubicBezTo>
                  <a:cubicBezTo>
                    <a:pt x="137160" y="40640"/>
                    <a:pt x="153670" y="8890"/>
                    <a:pt x="170180" y="3810"/>
                  </a:cubicBezTo>
                  <a:cubicBezTo>
                    <a:pt x="179070" y="0"/>
                    <a:pt x="193040" y="6350"/>
                    <a:pt x="198120" y="12700"/>
                  </a:cubicBezTo>
                  <a:cubicBezTo>
                    <a:pt x="203200" y="19050"/>
                    <a:pt x="199390" y="40640"/>
                    <a:pt x="199390" y="406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2" name="Group 82"/>
          <p:cNvGrpSpPr/>
          <p:nvPr/>
        </p:nvGrpSpPr>
        <p:grpSpPr>
          <a:xfrm>
            <a:off x="3913822" y="5957888"/>
            <a:ext cx="168592" cy="142875"/>
            <a:chOff x="0" y="0"/>
            <a:chExt cx="224790" cy="190500"/>
          </a:xfrm>
        </p:grpSpPr>
        <p:sp>
          <p:nvSpPr>
            <p:cNvPr id="83" name="Freeform 83"/>
            <p:cNvSpPr/>
            <p:nvPr/>
          </p:nvSpPr>
          <p:spPr>
            <a:xfrm>
              <a:off x="46990" y="50800"/>
              <a:ext cx="128270" cy="88900"/>
            </a:xfrm>
            <a:custGeom>
              <a:avLst/>
              <a:gdLst/>
              <a:ahLst/>
              <a:cxnLst/>
              <a:rect l="l" t="t" r="r" b="b"/>
              <a:pathLst>
                <a:path w="128270" h="88900">
                  <a:moveTo>
                    <a:pt x="12700" y="43180"/>
                  </a:moveTo>
                  <a:cubicBezTo>
                    <a:pt x="111760" y="1270"/>
                    <a:pt x="123190" y="10160"/>
                    <a:pt x="125730" y="17780"/>
                  </a:cubicBezTo>
                  <a:cubicBezTo>
                    <a:pt x="128270" y="25400"/>
                    <a:pt x="121920" y="43180"/>
                    <a:pt x="115570" y="46990"/>
                  </a:cubicBezTo>
                  <a:cubicBezTo>
                    <a:pt x="107950" y="50800"/>
                    <a:pt x="85090" y="44450"/>
                    <a:pt x="80010" y="38100"/>
                  </a:cubicBezTo>
                  <a:cubicBezTo>
                    <a:pt x="74930" y="33020"/>
                    <a:pt x="76200" y="20320"/>
                    <a:pt x="78740" y="13970"/>
                  </a:cubicBezTo>
                  <a:cubicBezTo>
                    <a:pt x="81280" y="7620"/>
                    <a:pt x="91440" y="0"/>
                    <a:pt x="97790" y="0"/>
                  </a:cubicBezTo>
                  <a:cubicBezTo>
                    <a:pt x="106680" y="0"/>
                    <a:pt x="124460" y="13970"/>
                    <a:pt x="127000" y="22860"/>
                  </a:cubicBezTo>
                  <a:cubicBezTo>
                    <a:pt x="128270" y="29210"/>
                    <a:pt x="124460" y="36830"/>
                    <a:pt x="118110" y="44450"/>
                  </a:cubicBezTo>
                  <a:cubicBezTo>
                    <a:pt x="104140" y="59690"/>
                    <a:pt x="49530" y="88900"/>
                    <a:pt x="29210" y="88900"/>
                  </a:cubicBezTo>
                  <a:cubicBezTo>
                    <a:pt x="17780" y="88900"/>
                    <a:pt x="6350" y="82550"/>
                    <a:pt x="3810" y="74930"/>
                  </a:cubicBezTo>
                  <a:cubicBezTo>
                    <a:pt x="0" y="67310"/>
                    <a:pt x="12700" y="43180"/>
                    <a:pt x="12700" y="43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4" name="Group 84"/>
          <p:cNvGrpSpPr/>
          <p:nvPr/>
        </p:nvGrpSpPr>
        <p:grpSpPr>
          <a:xfrm>
            <a:off x="3991928" y="5645468"/>
            <a:ext cx="205740" cy="449580"/>
            <a:chOff x="0" y="0"/>
            <a:chExt cx="274320" cy="599440"/>
          </a:xfrm>
        </p:grpSpPr>
        <p:sp>
          <p:nvSpPr>
            <p:cNvPr id="85" name="Freeform 85"/>
            <p:cNvSpPr/>
            <p:nvPr/>
          </p:nvSpPr>
          <p:spPr>
            <a:xfrm>
              <a:off x="50800" y="46990"/>
              <a:ext cx="177800" cy="501650"/>
            </a:xfrm>
            <a:custGeom>
              <a:avLst/>
              <a:gdLst/>
              <a:ahLst/>
              <a:cxnLst/>
              <a:rect l="l" t="t" r="r" b="b"/>
              <a:pathLst>
                <a:path w="177800" h="501650">
                  <a:moveTo>
                    <a:pt x="45720" y="13970"/>
                  </a:moveTo>
                  <a:cubicBezTo>
                    <a:pt x="121920" y="227330"/>
                    <a:pt x="160020" y="378460"/>
                    <a:pt x="168910" y="433070"/>
                  </a:cubicBezTo>
                  <a:cubicBezTo>
                    <a:pt x="172720" y="455930"/>
                    <a:pt x="177800" y="469900"/>
                    <a:pt x="172720" y="481330"/>
                  </a:cubicBezTo>
                  <a:cubicBezTo>
                    <a:pt x="168910" y="491490"/>
                    <a:pt x="157480" y="501650"/>
                    <a:pt x="148590" y="501650"/>
                  </a:cubicBezTo>
                  <a:cubicBezTo>
                    <a:pt x="140970" y="501650"/>
                    <a:pt x="125730" y="491490"/>
                    <a:pt x="123190" y="483870"/>
                  </a:cubicBezTo>
                  <a:cubicBezTo>
                    <a:pt x="120650" y="477520"/>
                    <a:pt x="123190" y="464820"/>
                    <a:pt x="128270" y="459740"/>
                  </a:cubicBezTo>
                  <a:cubicBezTo>
                    <a:pt x="133350" y="453390"/>
                    <a:pt x="149860" y="449580"/>
                    <a:pt x="157480" y="452120"/>
                  </a:cubicBezTo>
                  <a:cubicBezTo>
                    <a:pt x="163830" y="454660"/>
                    <a:pt x="172720" y="463550"/>
                    <a:pt x="172720" y="471170"/>
                  </a:cubicBezTo>
                  <a:cubicBezTo>
                    <a:pt x="172720" y="480060"/>
                    <a:pt x="160020" y="497840"/>
                    <a:pt x="151130" y="500380"/>
                  </a:cubicBezTo>
                  <a:cubicBezTo>
                    <a:pt x="143510" y="501650"/>
                    <a:pt x="132080" y="496570"/>
                    <a:pt x="124460" y="486410"/>
                  </a:cubicBezTo>
                  <a:cubicBezTo>
                    <a:pt x="105410" y="461010"/>
                    <a:pt x="106680" y="372110"/>
                    <a:pt x="90170" y="306070"/>
                  </a:cubicBezTo>
                  <a:cubicBezTo>
                    <a:pt x="68580" y="224790"/>
                    <a:pt x="1270" y="83820"/>
                    <a:pt x="0" y="36830"/>
                  </a:cubicBezTo>
                  <a:cubicBezTo>
                    <a:pt x="0" y="20320"/>
                    <a:pt x="1270" y="7620"/>
                    <a:pt x="8890" y="3810"/>
                  </a:cubicBezTo>
                  <a:cubicBezTo>
                    <a:pt x="16510" y="0"/>
                    <a:pt x="45720" y="13970"/>
                    <a:pt x="45720" y="139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6" name="Group 86"/>
          <p:cNvGrpSpPr/>
          <p:nvPr/>
        </p:nvGrpSpPr>
        <p:grpSpPr>
          <a:xfrm>
            <a:off x="4006215" y="5614035"/>
            <a:ext cx="423862" cy="436245"/>
            <a:chOff x="0" y="0"/>
            <a:chExt cx="565150" cy="581660"/>
          </a:xfrm>
        </p:grpSpPr>
        <p:sp>
          <p:nvSpPr>
            <p:cNvPr id="87" name="Freeform 87"/>
            <p:cNvSpPr/>
            <p:nvPr/>
          </p:nvSpPr>
          <p:spPr>
            <a:xfrm>
              <a:off x="50800" y="54610"/>
              <a:ext cx="467360" cy="477520"/>
            </a:xfrm>
            <a:custGeom>
              <a:avLst/>
              <a:gdLst/>
              <a:ahLst/>
              <a:cxnLst/>
              <a:rect l="l" t="t" r="r" b="b"/>
              <a:pathLst>
                <a:path w="467360" h="477520">
                  <a:moveTo>
                    <a:pt x="16510" y="35560"/>
                  </a:moveTo>
                  <a:cubicBezTo>
                    <a:pt x="223520" y="0"/>
                    <a:pt x="266700" y="20320"/>
                    <a:pt x="293370" y="48260"/>
                  </a:cubicBezTo>
                  <a:cubicBezTo>
                    <a:pt x="320040" y="76200"/>
                    <a:pt x="341630" y="132080"/>
                    <a:pt x="340360" y="163830"/>
                  </a:cubicBezTo>
                  <a:cubicBezTo>
                    <a:pt x="339090" y="187960"/>
                    <a:pt x="325120" y="203200"/>
                    <a:pt x="308610" y="226060"/>
                  </a:cubicBezTo>
                  <a:cubicBezTo>
                    <a:pt x="280670" y="261620"/>
                    <a:pt x="217170" y="331470"/>
                    <a:pt x="176530" y="345440"/>
                  </a:cubicBezTo>
                  <a:cubicBezTo>
                    <a:pt x="151130" y="354330"/>
                    <a:pt x="123190" y="350520"/>
                    <a:pt x="104140" y="341630"/>
                  </a:cubicBezTo>
                  <a:cubicBezTo>
                    <a:pt x="86360" y="334010"/>
                    <a:pt x="66040" y="313690"/>
                    <a:pt x="62230" y="300990"/>
                  </a:cubicBezTo>
                  <a:cubicBezTo>
                    <a:pt x="59690" y="292100"/>
                    <a:pt x="66040" y="278130"/>
                    <a:pt x="71120" y="273050"/>
                  </a:cubicBezTo>
                  <a:cubicBezTo>
                    <a:pt x="74930" y="269240"/>
                    <a:pt x="81280" y="267970"/>
                    <a:pt x="88900" y="267970"/>
                  </a:cubicBezTo>
                  <a:cubicBezTo>
                    <a:pt x="106680" y="269240"/>
                    <a:pt x="137160" y="290830"/>
                    <a:pt x="168910" y="299720"/>
                  </a:cubicBezTo>
                  <a:cubicBezTo>
                    <a:pt x="210820" y="311150"/>
                    <a:pt x="275590" y="304800"/>
                    <a:pt x="320040" y="323850"/>
                  </a:cubicBezTo>
                  <a:cubicBezTo>
                    <a:pt x="363220" y="341630"/>
                    <a:pt x="408940" y="384810"/>
                    <a:pt x="434340" y="407670"/>
                  </a:cubicBezTo>
                  <a:cubicBezTo>
                    <a:pt x="448310" y="420370"/>
                    <a:pt x="459740" y="429260"/>
                    <a:pt x="463550" y="440690"/>
                  </a:cubicBezTo>
                  <a:cubicBezTo>
                    <a:pt x="466090" y="448310"/>
                    <a:pt x="466090" y="458470"/>
                    <a:pt x="462280" y="464820"/>
                  </a:cubicBezTo>
                  <a:cubicBezTo>
                    <a:pt x="458470" y="471170"/>
                    <a:pt x="449580" y="476250"/>
                    <a:pt x="441960" y="476250"/>
                  </a:cubicBezTo>
                  <a:cubicBezTo>
                    <a:pt x="434340" y="476250"/>
                    <a:pt x="419100" y="467360"/>
                    <a:pt x="416560" y="459740"/>
                  </a:cubicBezTo>
                  <a:cubicBezTo>
                    <a:pt x="414020" y="452120"/>
                    <a:pt x="420370" y="435610"/>
                    <a:pt x="426720" y="430530"/>
                  </a:cubicBezTo>
                  <a:cubicBezTo>
                    <a:pt x="433070" y="425450"/>
                    <a:pt x="450850" y="426720"/>
                    <a:pt x="457200" y="431800"/>
                  </a:cubicBezTo>
                  <a:cubicBezTo>
                    <a:pt x="463550" y="436880"/>
                    <a:pt x="467360" y="455930"/>
                    <a:pt x="463550" y="462280"/>
                  </a:cubicBezTo>
                  <a:cubicBezTo>
                    <a:pt x="458470" y="469900"/>
                    <a:pt x="438150" y="477520"/>
                    <a:pt x="427990" y="473710"/>
                  </a:cubicBezTo>
                  <a:cubicBezTo>
                    <a:pt x="415290" y="469900"/>
                    <a:pt x="408940" y="443230"/>
                    <a:pt x="393700" y="429260"/>
                  </a:cubicBezTo>
                  <a:cubicBezTo>
                    <a:pt x="372110" y="408940"/>
                    <a:pt x="341630" y="384810"/>
                    <a:pt x="306070" y="370840"/>
                  </a:cubicBezTo>
                  <a:cubicBezTo>
                    <a:pt x="261620" y="353060"/>
                    <a:pt x="186690" y="355600"/>
                    <a:pt x="143510" y="342900"/>
                  </a:cubicBezTo>
                  <a:cubicBezTo>
                    <a:pt x="113030" y="334010"/>
                    <a:pt x="80010" y="325120"/>
                    <a:pt x="68580" y="311150"/>
                  </a:cubicBezTo>
                  <a:cubicBezTo>
                    <a:pt x="62230" y="303530"/>
                    <a:pt x="59690" y="290830"/>
                    <a:pt x="63500" y="283210"/>
                  </a:cubicBezTo>
                  <a:cubicBezTo>
                    <a:pt x="67310" y="275590"/>
                    <a:pt x="80010" y="266700"/>
                    <a:pt x="88900" y="267970"/>
                  </a:cubicBezTo>
                  <a:cubicBezTo>
                    <a:pt x="99060" y="269240"/>
                    <a:pt x="106680" y="288290"/>
                    <a:pt x="119380" y="293370"/>
                  </a:cubicBezTo>
                  <a:cubicBezTo>
                    <a:pt x="132080" y="298450"/>
                    <a:pt x="147320" y="302260"/>
                    <a:pt x="165100" y="295910"/>
                  </a:cubicBezTo>
                  <a:cubicBezTo>
                    <a:pt x="199390" y="281940"/>
                    <a:pt x="279400" y="200660"/>
                    <a:pt x="290830" y="166370"/>
                  </a:cubicBezTo>
                  <a:cubicBezTo>
                    <a:pt x="295910" y="149860"/>
                    <a:pt x="290830" y="135890"/>
                    <a:pt x="284480" y="121920"/>
                  </a:cubicBezTo>
                  <a:cubicBezTo>
                    <a:pt x="276860" y="105410"/>
                    <a:pt x="261620" y="88900"/>
                    <a:pt x="245110" y="76200"/>
                  </a:cubicBezTo>
                  <a:cubicBezTo>
                    <a:pt x="227330" y="62230"/>
                    <a:pt x="208280" y="48260"/>
                    <a:pt x="181610" y="45720"/>
                  </a:cubicBezTo>
                  <a:cubicBezTo>
                    <a:pt x="139700" y="40640"/>
                    <a:pt x="40640" y="92710"/>
                    <a:pt x="15240" y="82550"/>
                  </a:cubicBezTo>
                  <a:cubicBezTo>
                    <a:pt x="5080" y="78740"/>
                    <a:pt x="0" y="66040"/>
                    <a:pt x="0" y="58420"/>
                  </a:cubicBezTo>
                  <a:cubicBezTo>
                    <a:pt x="0" y="50800"/>
                    <a:pt x="16510" y="35560"/>
                    <a:pt x="16510" y="355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8" name="Group 88"/>
          <p:cNvGrpSpPr/>
          <p:nvPr/>
        </p:nvGrpSpPr>
        <p:grpSpPr>
          <a:xfrm>
            <a:off x="4272915" y="5692140"/>
            <a:ext cx="360997" cy="373380"/>
            <a:chOff x="0" y="0"/>
            <a:chExt cx="481330" cy="497840"/>
          </a:xfrm>
        </p:grpSpPr>
        <p:sp>
          <p:nvSpPr>
            <p:cNvPr id="89" name="Freeform 89"/>
            <p:cNvSpPr/>
            <p:nvPr/>
          </p:nvSpPr>
          <p:spPr>
            <a:xfrm>
              <a:off x="48260" y="46990"/>
              <a:ext cx="386080" cy="403860"/>
            </a:xfrm>
            <a:custGeom>
              <a:avLst/>
              <a:gdLst/>
              <a:ahLst/>
              <a:cxnLst/>
              <a:rect l="l" t="t" r="r" b="b"/>
              <a:pathLst>
                <a:path w="386080" h="403860">
                  <a:moveTo>
                    <a:pt x="15240" y="232410"/>
                  </a:moveTo>
                  <a:cubicBezTo>
                    <a:pt x="195580" y="139700"/>
                    <a:pt x="251460" y="97790"/>
                    <a:pt x="267970" y="74930"/>
                  </a:cubicBezTo>
                  <a:cubicBezTo>
                    <a:pt x="275590" y="64770"/>
                    <a:pt x="280670" y="52070"/>
                    <a:pt x="276860" y="48260"/>
                  </a:cubicBezTo>
                  <a:cubicBezTo>
                    <a:pt x="270510" y="41910"/>
                    <a:pt x="229870" y="54610"/>
                    <a:pt x="204470" y="67310"/>
                  </a:cubicBezTo>
                  <a:cubicBezTo>
                    <a:pt x="168910" y="83820"/>
                    <a:pt x="111760" y="125730"/>
                    <a:pt x="87630" y="151130"/>
                  </a:cubicBezTo>
                  <a:cubicBezTo>
                    <a:pt x="73660" y="165100"/>
                    <a:pt x="64770" y="173990"/>
                    <a:pt x="59690" y="191770"/>
                  </a:cubicBezTo>
                  <a:cubicBezTo>
                    <a:pt x="53340" y="217170"/>
                    <a:pt x="62230" y="273050"/>
                    <a:pt x="68580" y="295910"/>
                  </a:cubicBezTo>
                  <a:cubicBezTo>
                    <a:pt x="72390" y="308610"/>
                    <a:pt x="73660" y="316230"/>
                    <a:pt x="81280" y="323850"/>
                  </a:cubicBezTo>
                  <a:cubicBezTo>
                    <a:pt x="91440" y="334010"/>
                    <a:pt x="110490" y="346710"/>
                    <a:pt x="130810" y="347980"/>
                  </a:cubicBezTo>
                  <a:cubicBezTo>
                    <a:pt x="157480" y="350520"/>
                    <a:pt x="196850" y="331470"/>
                    <a:pt x="231140" y="317500"/>
                  </a:cubicBezTo>
                  <a:cubicBezTo>
                    <a:pt x="270510" y="302260"/>
                    <a:pt x="323850" y="257810"/>
                    <a:pt x="350520" y="255270"/>
                  </a:cubicBezTo>
                  <a:cubicBezTo>
                    <a:pt x="363220" y="254000"/>
                    <a:pt x="374650" y="259080"/>
                    <a:pt x="379730" y="265430"/>
                  </a:cubicBezTo>
                  <a:cubicBezTo>
                    <a:pt x="384810" y="270510"/>
                    <a:pt x="384810" y="283210"/>
                    <a:pt x="382270" y="289560"/>
                  </a:cubicBezTo>
                  <a:cubicBezTo>
                    <a:pt x="379730" y="295910"/>
                    <a:pt x="370840" y="303530"/>
                    <a:pt x="363220" y="304800"/>
                  </a:cubicBezTo>
                  <a:cubicBezTo>
                    <a:pt x="356870" y="306070"/>
                    <a:pt x="345440" y="303530"/>
                    <a:pt x="340360" y="298450"/>
                  </a:cubicBezTo>
                  <a:cubicBezTo>
                    <a:pt x="335280" y="293370"/>
                    <a:pt x="331470" y="281940"/>
                    <a:pt x="332740" y="275590"/>
                  </a:cubicBezTo>
                  <a:cubicBezTo>
                    <a:pt x="334010" y="267970"/>
                    <a:pt x="341630" y="259080"/>
                    <a:pt x="347980" y="256540"/>
                  </a:cubicBezTo>
                  <a:cubicBezTo>
                    <a:pt x="355600" y="254000"/>
                    <a:pt x="372110" y="256540"/>
                    <a:pt x="377190" y="262890"/>
                  </a:cubicBezTo>
                  <a:cubicBezTo>
                    <a:pt x="382270" y="269240"/>
                    <a:pt x="386080" y="283210"/>
                    <a:pt x="379730" y="294640"/>
                  </a:cubicBezTo>
                  <a:cubicBezTo>
                    <a:pt x="360680" y="326390"/>
                    <a:pt x="196850" y="403860"/>
                    <a:pt x="133350" y="400050"/>
                  </a:cubicBezTo>
                  <a:cubicBezTo>
                    <a:pt x="92710" y="397510"/>
                    <a:pt x="57150" y="370840"/>
                    <a:pt x="35560" y="345440"/>
                  </a:cubicBezTo>
                  <a:cubicBezTo>
                    <a:pt x="15240" y="322580"/>
                    <a:pt x="6350" y="284480"/>
                    <a:pt x="2540" y="259080"/>
                  </a:cubicBezTo>
                  <a:cubicBezTo>
                    <a:pt x="0" y="238760"/>
                    <a:pt x="1270" y="224790"/>
                    <a:pt x="7620" y="204470"/>
                  </a:cubicBezTo>
                  <a:cubicBezTo>
                    <a:pt x="15240" y="176530"/>
                    <a:pt x="31750" y="138430"/>
                    <a:pt x="54610" y="111760"/>
                  </a:cubicBezTo>
                  <a:cubicBezTo>
                    <a:pt x="81280" y="81280"/>
                    <a:pt x="123190" y="52070"/>
                    <a:pt x="161290" y="34290"/>
                  </a:cubicBezTo>
                  <a:cubicBezTo>
                    <a:pt x="196850" y="17780"/>
                    <a:pt x="245110" y="0"/>
                    <a:pt x="273050" y="3810"/>
                  </a:cubicBezTo>
                  <a:cubicBezTo>
                    <a:pt x="292100" y="6350"/>
                    <a:pt x="311150" y="17780"/>
                    <a:pt x="317500" y="31750"/>
                  </a:cubicBezTo>
                  <a:cubicBezTo>
                    <a:pt x="325120" y="46990"/>
                    <a:pt x="322580" y="71120"/>
                    <a:pt x="312420" y="91440"/>
                  </a:cubicBezTo>
                  <a:cubicBezTo>
                    <a:pt x="297180" y="121920"/>
                    <a:pt x="251460" y="157480"/>
                    <a:pt x="210820" y="186690"/>
                  </a:cubicBezTo>
                  <a:cubicBezTo>
                    <a:pt x="161290" y="220980"/>
                    <a:pt x="67310" y="279400"/>
                    <a:pt x="33020" y="279400"/>
                  </a:cubicBezTo>
                  <a:cubicBezTo>
                    <a:pt x="19050" y="279400"/>
                    <a:pt x="5080" y="270510"/>
                    <a:pt x="2540" y="262890"/>
                  </a:cubicBezTo>
                  <a:cubicBezTo>
                    <a:pt x="0" y="255270"/>
                    <a:pt x="15240" y="232410"/>
                    <a:pt x="15240" y="2324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0" name="Group 90"/>
          <p:cNvGrpSpPr/>
          <p:nvPr/>
        </p:nvGrpSpPr>
        <p:grpSpPr>
          <a:xfrm>
            <a:off x="4461510" y="5595938"/>
            <a:ext cx="294322" cy="176212"/>
            <a:chOff x="0" y="0"/>
            <a:chExt cx="392430" cy="234950"/>
          </a:xfrm>
        </p:grpSpPr>
        <p:sp>
          <p:nvSpPr>
            <p:cNvPr id="91" name="Freeform 91"/>
            <p:cNvSpPr/>
            <p:nvPr/>
          </p:nvSpPr>
          <p:spPr>
            <a:xfrm>
              <a:off x="48260" y="49530"/>
              <a:ext cx="294640" cy="134620"/>
            </a:xfrm>
            <a:custGeom>
              <a:avLst/>
              <a:gdLst/>
              <a:ahLst/>
              <a:cxnLst/>
              <a:rect l="l" t="t" r="r" b="b"/>
              <a:pathLst>
                <a:path w="294640" h="134620">
                  <a:moveTo>
                    <a:pt x="15240" y="86360"/>
                  </a:moveTo>
                  <a:cubicBezTo>
                    <a:pt x="156210" y="16510"/>
                    <a:pt x="194310" y="7620"/>
                    <a:pt x="224790" y="5080"/>
                  </a:cubicBezTo>
                  <a:cubicBezTo>
                    <a:pt x="247650" y="3810"/>
                    <a:pt x="278130" y="1270"/>
                    <a:pt x="287020" y="10160"/>
                  </a:cubicBezTo>
                  <a:cubicBezTo>
                    <a:pt x="293370" y="16510"/>
                    <a:pt x="293370" y="34290"/>
                    <a:pt x="288290" y="40640"/>
                  </a:cubicBezTo>
                  <a:cubicBezTo>
                    <a:pt x="283210" y="46990"/>
                    <a:pt x="266700" y="53340"/>
                    <a:pt x="259080" y="50800"/>
                  </a:cubicBezTo>
                  <a:cubicBezTo>
                    <a:pt x="252730" y="49530"/>
                    <a:pt x="245110" y="39370"/>
                    <a:pt x="243840" y="33020"/>
                  </a:cubicBezTo>
                  <a:cubicBezTo>
                    <a:pt x="242570" y="26670"/>
                    <a:pt x="243840" y="15240"/>
                    <a:pt x="248920" y="10160"/>
                  </a:cubicBezTo>
                  <a:cubicBezTo>
                    <a:pt x="254000" y="5080"/>
                    <a:pt x="264160" y="0"/>
                    <a:pt x="271780" y="1270"/>
                  </a:cubicBezTo>
                  <a:cubicBezTo>
                    <a:pt x="279400" y="2540"/>
                    <a:pt x="292100" y="15240"/>
                    <a:pt x="293370" y="22860"/>
                  </a:cubicBezTo>
                  <a:cubicBezTo>
                    <a:pt x="294640" y="30480"/>
                    <a:pt x="288290" y="41910"/>
                    <a:pt x="278130" y="49530"/>
                  </a:cubicBezTo>
                  <a:cubicBezTo>
                    <a:pt x="254000" y="67310"/>
                    <a:pt x="165100" y="67310"/>
                    <a:pt x="120650" y="83820"/>
                  </a:cubicBezTo>
                  <a:cubicBezTo>
                    <a:pt x="85090" y="97790"/>
                    <a:pt x="53340" y="134620"/>
                    <a:pt x="31750" y="134620"/>
                  </a:cubicBezTo>
                  <a:cubicBezTo>
                    <a:pt x="19050" y="134620"/>
                    <a:pt x="5080" y="125730"/>
                    <a:pt x="2540" y="118110"/>
                  </a:cubicBezTo>
                  <a:cubicBezTo>
                    <a:pt x="0" y="110490"/>
                    <a:pt x="15240" y="86360"/>
                    <a:pt x="15240" y="863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2" name="Group 92"/>
          <p:cNvGrpSpPr/>
          <p:nvPr/>
        </p:nvGrpSpPr>
        <p:grpSpPr>
          <a:xfrm>
            <a:off x="4557712" y="5501640"/>
            <a:ext cx="294322" cy="501968"/>
            <a:chOff x="0" y="0"/>
            <a:chExt cx="392430" cy="669290"/>
          </a:xfrm>
        </p:grpSpPr>
        <p:sp>
          <p:nvSpPr>
            <p:cNvPr id="93" name="Freeform 93"/>
            <p:cNvSpPr/>
            <p:nvPr/>
          </p:nvSpPr>
          <p:spPr>
            <a:xfrm>
              <a:off x="49530" y="48260"/>
              <a:ext cx="293370" cy="572770"/>
            </a:xfrm>
            <a:custGeom>
              <a:avLst/>
              <a:gdLst/>
              <a:ahLst/>
              <a:cxnLst/>
              <a:rect l="l" t="t" r="r" b="b"/>
              <a:pathLst>
                <a:path w="293370" h="572770">
                  <a:moveTo>
                    <a:pt x="146050" y="43180"/>
                  </a:moveTo>
                  <a:cubicBezTo>
                    <a:pt x="99060" y="111760"/>
                    <a:pt x="93980" y="130810"/>
                    <a:pt x="86360" y="163830"/>
                  </a:cubicBezTo>
                  <a:cubicBezTo>
                    <a:pt x="72390" y="227330"/>
                    <a:pt x="39370" y="389890"/>
                    <a:pt x="48260" y="452120"/>
                  </a:cubicBezTo>
                  <a:cubicBezTo>
                    <a:pt x="53340" y="483870"/>
                    <a:pt x="59690" y="515620"/>
                    <a:pt x="80010" y="521970"/>
                  </a:cubicBezTo>
                  <a:cubicBezTo>
                    <a:pt x="113030" y="532130"/>
                    <a:pt x="226060" y="411480"/>
                    <a:pt x="257810" y="405130"/>
                  </a:cubicBezTo>
                  <a:cubicBezTo>
                    <a:pt x="267970" y="402590"/>
                    <a:pt x="275590" y="405130"/>
                    <a:pt x="280670" y="408940"/>
                  </a:cubicBezTo>
                  <a:cubicBezTo>
                    <a:pt x="287020" y="412750"/>
                    <a:pt x="292100" y="422910"/>
                    <a:pt x="292100" y="429260"/>
                  </a:cubicBezTo>
                  <a:cubicBezTo>
                    <a:pt x="292100" y="436880"/>
                    <a:pt x="285750" y="447040"/>
                    <a:pt x="279400" y="450850"/>
                  </a:cubicBezTo>
                  <a:cubicBezTo>
                    <a:pt x="273050" y="454660"/>
                    <a:pt x="262890" y="454660"/>
                    <a:pt x="256540" y="452120"/>
                  </a:cubicBezTo>
                  <a:cubicBezTo>
                    <a:pt x="250190" y="449580"/>
                    <a:pt x="242570" y="440690"/>
                    <a:pt x="241300" y="433070"/>
                  </a:cubicBezTo>
                  <a:cubicBezTo>
                    <a:pt x="240030" y="426720"/>
                    <a:pt x="242570" y="414020"/>
                    <a:pt x="248920" y="410210"/>
                  </a:cubicBezTo>
                  <a:cubicBezTo>
                    <a:pt x="256540" y="405130"/>
                    <a:pt x="279400" y="405130"/>
                    <a:pt x="285750" y="411480"/>
                  </a:cubicBezTo>
                  <a:cubicBezTo>
                    <a:pt x="290830" y="416560"/>
                    <a:pt x="293370" y="431800"/>
                    <a:pt x="287020" y="443230"/>
                  </a:cubicBezTo>
                  <a:cubicBezTo>
                    <a:pt x="270510" y="476250"/>
                    <a:pt x="128270" y="562610"/>
                    <a:pt x="90170" y="570230"/>
                  </a:cubicBezTo>
                  <a:cubicBezTo>
                    <a:pt x="76200" y="572770"/>
                    <a:pt x="69850" y="570230"/>
                    <a:pt x="59690" y="563880"/>
                  </a:cubicBezTo>
                  <a:cubicBezTo>
                    <a:pt x="43180" y="552450"/>
                    <a:pt x="20320" y="519430"/>
                    <a:pt x="10160" y="492760"/>
                  </a:cubicBezTo>
                  <a:cubicBezTo>
                    <a:pt x="0" y="464820"/>
                    <a:pt x="0" y="439420"/>
                    <a:pt x="1270" y="401320"/>
                  </a:cubicBezTo>
                  <a:cubicBezTo>
                    <a:pt x="2540" y="337820"/>
                    <a:pt x="22860" y="209550"/>
                    <a:pt x="38100" y="147320"/>
                  </a:cubicBezTo>
                  <a:cubicBezTo>
                    <a:pt x="46990" y="110490"/>
                    <a:pt x="54610" y="86360"/>
                    <a:pt x="69850" y="60960"/>
                  </a:cubicBezTo>
                  <a:cubicBezTo>
                    <a:pt x="83820" y="38100"/>
                    <a:pt x="105410" y="6350"/>
                    <a:pt x="120650" y="2540"/>
                  </a:cubicBezTo>
                  <a:cubicBezTo>
                    <a:pt x="129540" y="0"/>
                    <a:pt x="143510" y="7620"/>
                    <a:pt x="147320" y="13970"/>
                  </a:cubicBezTo>
                  <a:cubicBezTo>
                    <a:pt x="151130" y="20320"/>
                    <a:pt x="146050" y="43180"/>
                    <a:pt x="146050" y="43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4" name="Group 94"/>
          <p:cNvGrpSpPr/>
          <p:nvPr/>
        </p:nvGrpSpPr>
        <p:grpSpPr>
          <a:xfrm>
            <a:off x="4711065" y="5576888"/>
            <a:ext cx="362903" cy="372428"/>
            <a:chOff x="0" y="0"/>
            <a:chExt cx="483870" cy="496570"/>
          </a:xfrm>
        </p:grpSpPr>
        <p:sp>
          <p:nvSpPr>
            <p:cNvPr id="95" name="Freeform 95"/>
            <p:cNvSpPr/>
            <p:nvPr/>
          </p:nvSpPr>
          <p:spPr>
            <a:xfrm>
              <a:off x="44450" y="46990"/>
              <a:ext cx="391160" cy="401320"/>
            </a:xfrm>
            <a:custGeom>
              <a:avLst/>
              <a:gdLst/>
              <a:ahLst/>
              <a:cxnLst/>
              <a:rect l="l" t="t" r="r" b="b"/>
              <a:pathLst>
                <a:path w="391160" h="401320">
                  <a:moveTo>
                    <a:pt x="83820" y="118110"/>
                  </a:moveTo>
                  <a:cubicBezTo>
                    <a:pt x="55880" y="137160"/>
                    <a:pt x="60960" y="152400"/>
                    <a:pt x="59690" y="170180"/>
                  </a:cubicBezTo>
                  <a:cubicBezTo>
                    <a:pt x="58420" y="198120"/>
                    <a:pt x="53340" y="246380"/>
                    <a:pt x="57150" y="276860"/>
                  </a:cubicBezTo>
                  <a:cubicBezTo>
                    <a:pt x="59690" y="300990"/>
                    <a:pt x="63500" y="339090"/>
                    <a:pt x="73660" y="340360"/>
                  </a:cubicBezTo>
                  <a:cubicBezTo>
                    <a:pt x="90170" y="342900"/>
                    <a:pt x="134620" y="248920"/>
                    <a:pt x="160020" y="196850"/>
                  </a:cubicBezTo>
                  <a:cubicBezTo>
                    <a:pt x="186690" y="138430"/>
                    <a:pt x="204470" y="20320"/>
                    <a:pt x="227330" y="5080"/>
                  </a:cubicBezTo>
                  <a:cubicBezTo>
                    <a:pt x="234950" y="0"/>
                    <a:pt x="245110" y="2540"/>
                    <a:pt x="251460" y="6350"/>
                  </a:cubicBezTo>
                  <a:cubicBezTo>
                    <a:pt x="257810" y="10160"/>
                    <a:pt x="262890" y="15240"/>
                    <a:pt x="264160" y="25400"/>
                  </a:cubicBezTo>
                  <a:cubicBezTo>
                    <a:pt x="267970" y="50800"/>
                    <a:pt x="232410" y="135890"/>
                    <a:pt x="226060" y="175260"/>
                  </a:cubicBezTo>
                  <a:cubicBezTo>
                    <a:pt x="222250" y="200660"/>
                    <a:pt x="220980" y="220980"/>
                    <a:pt x="223520" y="240030"/>
                  </a:cubicBezTo>
                  <a:cubicBezTo>
                    <a:pt x="226060" y="255270"/>
                    <a:pt x="228600" y="275590"/>
                    <a:pt x="237490" y="278130"/>
                  </a:cubicBezTo>
                  <a:cubicBezTo>
                    <a:pt x="251460" y="281940"/>
                    <a:pt x="290830" y="242570"/>
                    <a:pt x="309880" y="219710"/>
                  </a:cubicBezTo>
                  <a:cubicBezTo>
                    <a:pt x="327660" y="198120"/>
                    <a:pt x="332740" y="152400"/>
                    <a:pt x="347980" y="143510"/>
                  </a:cubicBezTo>
                  <a:cubicBezTo>
                    <a:pt x="356870" y="138430"/>
                    <a:pt x="373380" y="139700"/>
                    <a:pt x="379730" y="144780"/>
                  </a:cubicBezTo>
                  <a:cubicBezTo>
                    <a:pt x="386080" y="148590"/>
                    <a:pt x="389890" y="160020"/>
                    <a:pt x="388620" y="166370"/>
                  </a:cubicBezTo>
                  <a:cubicBezTo>
                    <a:pt x="387350" y="173990"/>
                    <a:pt x="381000" y="182880"/>
                    <a:pt x="374650" y="186690"/>
                  </a:cubicBezTo>
                  <a:cubicBezTo>
                    <a:pt x="368300" y="190500"/>
                    <a:pt x="358140" y="189230"/>
                    <a:pt x="351790" y="186690"/>
                  </a:cubicBezTo>
                  <a:cubicBezTo>
                    <a:pt x="345440" y="184150"/>
                    <a:pt x="339090" y="173990"/>
                    <a:pt x="337820" y="167640"/>
                  </a:cubicBezTo>
                  <a:cubicBezTo>
                    <a:pt x="336550" y="161290"/>
                    <a:pt x="341630" y="151130"/>
                    <a:pt x="346710" y="146050"/>
                  </a:cubicBezTo>
                  <a:cubicBezTo>
                    <a:pt x="351790" y="140970"/>
                    <a:pt x="363220" y="137160"/>
                    <a:pt x="369570" y="139700"/>
                  </a:cubicBezTo>
                  <a:cubicBezTo>
                    <a:pt x="377190" y="142240"/>
                    <a:pt x="387350" y="152400"/>
                    <a:pt x="388620" y="163830"/>
                  </a:cubicBezTo>
                  <a:cubicBezTo>
                    <a:pt x="391160" y="184150"/>
                    <a:pt x="367030" y="227330"/>
                    <a:pt x="347980" y="254000"/>
                  </a:cubicBezTo>
                  <a:cubicBezTo>
                    <a:pt x="328930" y="280670"/>
                    <a:pt x="298450" y="316230"/>
                    <a:pt x="273050" y="325120"/>
                  </a:cubicBezTo>
                  <a:cubicBezTo>
                    <a:pt x="254000" y="331470"/>
                    <a:pt x="231140" y="328930"/>
                    <a:pt x="215900" y="318770"/>
                  </a:cubicBezTo>
                  <a:cubicBezTo>
                    <a:pt x="196850" y="306070"/>
                    <a:pt x="179070" y="262890"/>
                    <a:pt x="173990" y="242570"/>
                  </a:cubicBezTo>
                  <a:cubicBezTo>
                    <a:pt x="171450" y="231140"/>
                    <a:pt x="173990" y="224790"/>
                    <a:pt x="173990" y="212090"/>
                  </a:cubicBezTo>
                  <a:cubicBezTo>
                    <a:pt x="175260" y="191770"/>
                    <a:pt x="172720" y="160020"/>
                    <a:pt x="179070" y="130810"/>
                  </a:cubicBezTo>
                  <a:cubicBezTo>
                    <a:pt x="186690" y="93980"/>
                    <a:pt x="205740" y="24130"/>
                    <a:pt x="222250" y="8890"/>
                  </a:cubicBezTo>
                  <a:cubicBezTo>
                    <a:pt x="229870" y="2540"/>
                    <a:pt x="238760" y="2540"/>
                    <a:pt x="245110" y="3810"/>
                  </a:cubicBezTo>
                  <a:cubicBezTo>
                    <a:pt x="251460" y="5080"/>
                    <a:pt x="260350" y="11430"/>
                    <a:pt x="262890" y="20320"/>
                  </a:cubicBezTo>
                  <a:cubicBezTo>
                    <a:pt x="269240" y="38100"/>
                    <a:pt x="259080" y="78740"/>
                    <a:pt x="248920" y="114300"/>
                  </a:cubicBezTo>
                  <a:cubicBezTo>
                    <a:pt x="233680" y="166370"/>
                    <a:pt x="189230" y="250190"/>
                    <a:pt x="165100" y="298450"/>
                  </a:cubicBezTo>
                  <a:cubicBezTo>
                    <a:pt x="148590" y="330200"/>
                    <a:pt x="137160" y="356870"/>
                    <a:pt x="121920" y="374650"/>
                  </a:cubicBezTo>
                  <a:cubicBezTo>
                    <a:pt x="111760" y="386080"/>
                    <a:pt x="102870" y="396240"/>
                    <a:pt x="90170" y="398780"/>
                  </a:cubicBezTo>
                  <a:cubicBezTo>
                    <a:pt x="76200" y="401320"/>
                    <a:pt x="54610" y="396240"/>
                    <a:pt x="41910" y="383540"/>
                  </a:cubicBezTo>
                  <a:cubicBezTo>
                    <a:pt x="22860" y="364490"/>
                    <a:pt x="11430" y="316230"/>
                    <a:pt x="6350" y="276860"/>
                  </a:cubicBezTo>
                  <a:cubicBezTo>
                    <a:pt x="0" y="228600"/>
                    <a:pt x="5080" y="143510"/>
                    <a:pt x="16510" y="113030"/>
                  </a:cubicBezTo>
                  <a:cubicBezTo>
                    <a:pt x="21590" y="99060"/>
                    <a:pt x="26670" y="93980"/>
                    <a:pt x="35560" y="86360"/>
                  </a:cubicBezTo>
                  <a:cubicBezTo>
                    <a:pt x="45720" y="78740"/>
                    <a:pt x="62230" y="68580"/>
                    <a:pt x="73660" y="69850"/>
                  </a:cubicBezTo>
                  <a:cubicBezTo>
                    <a:pt x="82550" y="71120"/>
                    <a:pt x="93980" y="78740"/>
                    <a:pt x="96520" y="86360"/>
                  </a:cubicBezTo>
                  <a:cubicBezTo>
                    <a:pt x="99060" y="93980"/>
                    <a:pt x="83820" y="118110"/>
                    <a:pt x="83820" y="1181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6" name="Group 96"/>
          <p:cNvGrpSpPr/>
          <p:nvPr/>
        </p:nvGrpSpPr>
        <p:grpSpPr>
          <a:xfrm>
            <a:off x="4901565" y="5566410"/>
            <a:ext cx="262890" cy="318135"/>
            <a:chOff x="0" y="0"/>
            <a:chExt cx="350520" cy="424180"/>
          </a:xfrm>
        </p:grpSpPr>
        <p:sp>
          <p:nvSpPr>
            <p:cNvPr id="97" name="Freeform 97"/>
            <p:cNvSpPr/>
            <p:nvPr/>
          </p:nvSpPr>
          <p:spPr>
            <a:xfrm>
              <a:off x="46990" y="45720"/>
              <a:ext cx="254000" cy="328930"/>
            </a:xfrm>
            <a:custGeom>
              <a:avLst/>
              <a:gdLst/>
              <a:ahLst/>
              <a:cxnLst/>
              <a:rect l="l" t="t" r="r" b="b"/>
              <a:pathLst>
                <a:path w="254000" h="328930">
                  <a:moveTo>
                    <a:pt x="71120" y="31750"/>
                  </a:moveTo>
                  <a:cubicBezTo>
                    <a:pt x="52070" y="232410"/>
                    <a:pt x="77470" y="276860"/>
                    <a:pt x="71120" y="299720"/>
                  </a:cubicBezTo>
                  <a:cubicBezTo>
                    <a:pt x="67310" y="313690"/>
                    <a:pt x="53340" y="327660"/>
                    <a:pt x="44450" y="327660"/>
                  </a:cubicBezTo>
                  <a:cubicBezTo>
                    <a:pt x="36830" y="327660"/>
                    <a:pt x="25400" y="316230"/>
                    <a:pt x="20320" y="304800"/>
                  </a:cubicBezTo>
                  <a:cubicBezTo>
                    <a:pt x="12700" y="288290"/>
                    <a:pt x="15240" y="256540"/>
                    <a:pt x="21590" y="228600"/>
                  </a:cubicBezTo>
                  <a:cubicBezTo>
                    <a:pt x="30480" y="193040"/>
                    <a:pt x="62230" y="135890"/>
                    <a:pt x="77470" y="111760"/>
                  </a:cubicBezTo>
                  <a:cubicBezTo>
                    <a:pt x="85090" y="100330"/>
                    <a:pt x="86360" y="96520"/>
                    <a:pt x="97790" y="87630"/>
                  </a:cubicBezTo>
                  <a:cubicBezTo>
                    <a:pt x="120650" y="69850"/>
                    <a:pt x="199390" y="25400"/>
                    <a:pt x="224790" y="24130"/>
                  </a:cubicBezTo>
                  <a:cubicBezTo>
                    <a:pt x="234950" y="24130"/>
                    <a:pt x="241300" y="26670"/>
                    <a:pt x="246380" y="31750"/>
                  </a:cubicBezTo>
                  <a:cubicBezTo>
                    <a:pt x="251460" y="36830"/>
                    <a:pt x="254000" y="48260"/>
                    <a:pt x="252730" y="54610"/>
                  </a:cubicBezTo>
                  <a:cubicBezTo>
                    <a:pt x="251460" y="60960"/>
                    <a:pt x="243840" y="69850"/>
                    <a:pt x="237490" y="72390"/>
                  </a:cubicBezTo>
                  <a:cubicBezTo>
                    <a:pt x="231140" y="74930"/>
                    <a:pt x="219710" y="73660"/>
                    <a:pt x="213360" y="69850"/>
                  </a:cubicBezTo>
                  <a:cubicBezTo>
                    <a:pt x="208280" y="66040"/>
                    <a:pt x="203200" y="55880"/>
                    <a:pt x="203200" y="48260"/>
                  </a:cubicBezTo>
                  <a:cubicBezTo>
                    <a:pt x="203200" y="41910"/>
                    <a:pt x="208280" y="31750"/>
                    <a:pt x="214630" y="27940"/>
                  </a:cubicBezTo>
                  <a:cubicBezTo>
                    <a:pt x="222250" y="24130"/>
                    <a:pt x="240030" y="24130"/>
                    <a:pt x="245110" y="29210"/>
                  </a:cubicBezTo>
                  <a:cubicBezTo>
                    <a:pt x="251460" y="35560"/>
                    <a:pt x="252730" y="59690"/>
                    <a:pt x="246380" y="67310"/>
                  </a:cubicBezTo>
                  <a:cubicBezTo>
                    <a:pt x="240030" y="74930"/>
                    <a:pt x="219710" y="66040"/>
                    <a:pt x="204470" y="73660"/>
                  </a:cubicBezTo>
                  <a:cubicBezTo>
                    <a:pt x="177800" y="86360"/>
                    <a:pt x="130810" y="125730"/>
                    <a:pt x="107950" y="154940"/>
                  </a:cubicBezTo>
                  <a:cubicBezTo>
                    <a:pt x="88900" y="179070"/>
                    <a:pt x="77470" y="204470"/>
                    <a:pt x="71120" y="231140"/>
                  </a:cubicBezTo>
                  <a:cubicBezTo>
                    <a:pt x="64770" y="256540"/>
                    <a:pt x="77470" y="297180"/>
                    <a:pt x="68580" y="312420"/>
                  </a:cubicBezTo>
                  <a:cubicBezTo>
                    <a:pt x="63500" y="321310"/>
                    <a:pt x="52070" y="328930"/>
                    <a:pt x="44450" y="327660"/>
                  </a:cubicBezTo>
                  <a:cubicBezTo>
                    <a:pt x="35560" y="326390"/>
                    <a:pt x="26670" y="317500"/>
                    <a:pt x="20320" y="304800"/>
                  </a:cubicBezTo>
                  <a:cubicBezTo>
                    <a:pt x="5080" y="274320"/>
                    <a:pt x="0" y="173990"/>
                    <a:pt x="3810" y="120650"/>
                  </a:cubicBezTo>
                  <a:cubicBezTo>
                    <a:pt x="6350" y="77470"/>
                    <a:pt x="13970" y="19050"/>
                    <a:pt x="30480" y="6350"/>
                  </a:cubicBezTo>
                  <a:cubicBezTo>
                    <a:pt x="38100" y="0"/>
                    <a:pt x="53340" y="1270"/>
                    <a:pt x="59690" y="5080"/>
                  </a:cubicBezTo>
                  <a:cubicBezTo>
                    <a:pt x="66040" y="8890"/>
                    <a:pt x="71120" y="31750"/>
                    <a:pt x="71120" y="317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8" name="Group 98"/>
          <p:cNvGrpSpPr/>
          <p:nvPr/>
        </p:nvGrpSpPr>
        <p:grpSpPr>
          <a:xfrm>
            <a:off x="5071110" y="5533072"/>
            <a:ext cx="361950" cy="389572"/>
            <a:chOff x="0" y="0"/>
            <a:chExt cx="482600" cy="519430"/>
          </a:xfrm>
        </p:grpSpPr>
        <p:sp>
          <p:nvSpPr>
            <p:cNvPr id="99" name="Freeform 99"/>
            <p:cNvSpPr/>
            <p:nvPr/>
          </p:nvSpPr>
          <p:spPr>
            <a:xfrm>
              <a:off x="49530" y="50800"/>
              <a:ext cx="383540" cy="417830"/>
            </a:xfrm>
            <a:custGeom>
              <a:avLst/>
              <a:gdLst/>
              <a:ahLst/>
              <a:cxnLst/>
              <a:rect l="l" t="t" r="r" b="b"/>
              <a:pathLst>
                <a:path w="383540" h="417830">
                  <a:moveTo>
                    <a:pt x="72390" y="24130"/>
                  </a:moveTo>
                  <a:cubicBezTo>
                    <a:pt x="53340" y="313690"/>
                    <a:pt x="73660" y="367030"/>
                    <a:pt x="63500" y="392430"/>
                  </a:cubicBezTo>
                  <a:cubicBezTo>
                    <a:pt x="58420" y="406400"/>
                    <a:pt x="44450" y="417830"/>
                    <a:pt x="35560" y="417830"/>
                  </a:cubicBezTo>
                  <a:cubicBezTo>
                    <a:pt x="27940" y="417830"/>
                    <a:pt x="17780" y="411480"/>
                    <a:pt x="15240" y="403860"/>
                  </a:cubicBezTo>
                  <a:cubicBezTo>
                    <a:pt x="11430" y="394970"/>
                    <a:pt x="15240" y="384810"/>
                    <a:pt x="20320" y="365760"/>
                  </a:cubicBezTo>
                  <a:cubicBezTo>
                    <a:pt x="35560" y="308610"/>
                    <a:pt x="114300" y="41910"/>
                    <a:pt x="153670" y="21590"/>
                  </a:cubicBezTo>
                  <a:cubicBezTo>
                    <a:pt x="166370" y="15240"/>
                    <a:pt x="181610" y="20320"/>
                    <a:pt x="190500" y="31750"/>
                  </a:cubicBezTo>
                  <a:cubicBezTo>
                    <a:pt x="209550" y="54610"/>
                    <a:pt x="187960" y="168910"/>
                    <a:pt x="198120" y="205740"/>
                  </a:cubicBezTo>
                  <a:cubicBezTo>
                    <a:pt x="203200" y="223520"/>
                    <a:pt x="208280" y="238760"/>
                    <a:pt x="218440" y="243840"/>
                  </a:cubicBezTo>
                  <a:cubicBezTo>
                    <a:pt x="226060" y="247650"/>
                    <a:pt x="236220" y="246380"/>
                    <a:pt x="247650" y="241300"/>
                  </a:cubicBezTo>
                  <a:cubicBezTo>
                    <a:pt x="273050" y="228600"/>
                    <a:pt x="320040" y="143510"/>
                    <a:pt x="345440" y="134620"/>
                  </a:cubicBezTo>
                  <a:cubicBezTo>
                    <a:pt x="356870" y="130810"/>
                    <a:pt x="369570" y="133350"/>
                    <a:pt x="375920" y="138430"/>
                  </a:cubicBezTo>
                  <a:cubicBezTo>
                    <a:pt x="381000" y="143510"/>
                    <a:pt x="383540" y="154940"/>
                    <a:pt x="382270" y="161290"/>
                  </a:cubicBezTo>
                  <a:cubicBezTo>
                    <a:pt x="381000" y="168910"/>
                    <a:pt x="373380" y="177800"/>
                    <a:pt x="367030" y="180340"/>
                  </a:cubicBezTo>
                  <a:cubicBezTo>
                    <a:pt x="360680" y="182880"/>
                    <a:pt x="350520" y="181610"/>
                    <a:pt x="344170" y="177800"/>
                  </a:cubicBezTo>
                  <a:cubicBezTo>
                    <a:pt x="337820" y="173990"/>
                    <a:pt x="331470" y="163830"/>
                    <a:pt x="331470" y="157480"/>
                  </a:cubicBezTo>
                  <a:cubicBezTo>
                    <a:pt x="331470" y="149860"/>
                    <a:pt x="336550" y="139700"/>
                    <a:pt x="342900" y="135890"/>
                  </a:cubicBezTo>
                  <a:cubicBezTo>
                    <a:pt x="347980" y="132080"/>
                    <a:pt x="359410" y="129540"/>
                    <a:pt x="365760" y="132080"/>
                  </a:cubicBezTo>
                  <a:cubicBezTo>
                    <a:pt x="373380" y="135890"/>
                    <a:pt x="382270" y="147320"/>
                    <a:pt x="382270" y="158750"/>
                  </a:cubicBezTo>
                  <a:cubicBezTo>
                    <a:pt x="382270" y="175260"/>
                    <a:pt x="358140" y="203200"/>
                    <a:pt x="341630" y="223520"/>
                  </a:cubicBezTo>
                  <a:cubicBezTo>
                    <a:pt x="323850" y="245110"/>
                    <a:pt x="299720" y="271780"/>
                    <a:pt x="275590" y="283210"/>
                  </a:cubicBezTo>
                  <a:cubicBezTo>
                    <a:pt x="255270" y="293370"/>
                    <a:pt x="232410" y="298450"/>
                    <a:pt x="212090" y="293370"/>
                  </a:cubicBezTo>
                  <a:cubicBezTo>
                    <a:pt x="189230" y="287020"/>
                    <a:pt x="161290" y="266700"/>
                    <a:pt x="148590" y="238760"/>
                  </a:cubicBezTo>
                  <a:cubicBezTo>
                    <a:pt x="128270" y="193040"/>
                    <a:pt x="132080" y="36830"/>
                    <a:pt x="153670" y="21590"/>
                  </a:cubicBezTo>
                  <a:cubicBezTo>
                    <a:pt x="162560" y="15240"/>
                    <a:pt x="185420" y="22860"/>
                    <a:pt x="190500" y="31750"/>
                  </a:cubicBezTo>
                  <a:cubicBezTo>
                    <a:pt x="196850" y="40640"/>
                    <a:pt x="189230" y="55880"/>
                    <a:pt x="182880" y="78740"/>
                  </a:cubicBezTo>
                  <a:cubicBezTo>
                    <a:pt x="166370" y="138430"/>
                    <a:pt x="96520" y="368300"/>
                    <a:pt x="60960" y="403860"/>
                  </a:cubicBezTo>
                  <a:cubicBezTo>
                    <a:pt x="49530" y="415290"/>
                    <a:pt x="38100" y="417830"/>
                    <a:pt x="29210" y="415290"/>
                  </a:cubicBezTo>
                  <a:cubicBezTo>
                    <a:pt x="19050" y="412750"/>
                    <a:pt x="8890" y="397510"/>
                    <a:pt x="3810" y="386080"/>
                  </a:cubicBezTo>
                  <a:cubicBezTo>
                    <a:pt x="0" y="375920"/>
                    <a:pt x="1270" y="369570"/>
                    <a:pt x="1270" y="353060"/>
                  </a:cubicBezTo>
                  <a:cubicBezTo>
                    <a:pt x="1270" y="299720"/>
                    <a:pt x="1270" y="69850"/>
                    <a:pt x="21590" y="24130"/>
                  </a:cubicBezTo>
                  <a:cubicBezTo>
                    <a:pt x="27940" y="10160"/>
                    <a:pt x="36830" y="0"/>
                    <a:pt x="44450" y="0"/>
                  </a:cubicBezTo>
                  <a:cubicBezTo>
                    <a:pt x="53340" y="0"/>
                    <a:pt x="72390" y="24130"/>
                    <a:pt x="72390" y="241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0" name="Group 100"/>
          <p:cNvGrpSpPr/>
          <p:nvPr/>
        </p:nvGrpSpPr>
        <p:grpSpPr>
          <a:xfrm>
            <a:off x="12322493" y="1998345"/>
            <a:ext cx="559118" cy="733425"/>
            <a:chOff x="0" y="0"/>
            <a:chExt cx="745490" cy="977900"/>
          </a:xfrm>
        </p:grpSpPr>
        <p:sp>
          <p:nvSpPr>
            <p:cNvPr id="101" name="Freeform 101"/>
            <p:cNvSpPr/>
            <p:nvPr/>
          </p:nvSpPr>
          <p:spPr>
            <a:xfrm>
              <a:off x="45720" y="50800"/>
              <a:ext cx="651510" cy="878840"/>
            </a:xfrm>
            <a:custGeom>
              <a:avLst/>
              <a:gdLst/>
              <a:ahLst/>
              <a:cxnLst/>
              <a:rect l="l" t="t" r="r" b="b"/>
              <a:pathLst>
                <a:path w="651510" h="878840">
                  <a:moveTo>
                    <a:pt x="443230" y="154940"/>
                  </a:moveTo>
                  <a:cubicBezTo>
                    <a:pt x="487680" y="38100"/>
                    <a:pt x="464820" y="55880"/>
                    <a:pt x="448310" y="68580"/>
                  </a:cubicBezTo>
                  <a:cubicBezTo>
                    <a:pt x="421640" y="88900"/>
                    <a:pt x="388620" y="125730"/>
                    <a:pt x="356870" y="163830"/>
                  </a:cubicBezTo>
                  <a:cubicBezTo>
                    <a:pt x="316230" y="212090"/>
                    <a:pt x="273050" y="274320"/>
                    <a:pt x="232410" y="340360"/>
                  </a:cubicBezTo>
                  <a:cubicBezTo>
                    <a:pt x="185420" y="417830"/>
                    <a:pt x="124460" y="519430"/>
                    <a:pt x="95250" y="600710"/>
                  </a:cubicBezTo>
                  <a:cubicBezTo>
                    <a:pt x="71120" y="665480"/>
                    <a:pt x="50800" y="749300"/>
                    <a:pt x="55880" y="786130"/>
                  </a:cubicBezTo>
                  <a:cubicBezTo>
                    <a:pt x="58420" y="802640"/>
                    <a:pt x="62230" y="812800"/>
                    <a:pt x="73660" y="820420"/>
                  </a:cubicBezTo>
                  <a:cubicBezTo>
                    <a:pt x="93980" y="833120"/>
                    <a:pt x="139700" y="831850"/>
                    <a:pt x="185420" y="828040"/>
                  </a:cubicBezTo>
                  <a:cubicBezTo>
                    <a:pt x="259080" y="821690"/>
                    <a:pt x="406400" y="777240"/>
                    <a:pt x="472440" y="758190"/>
                  </a:cubicBezTo>
                  <a:cubicBezTo>
                    <a:pt x="508000" y="748030"/>
                    <a:pt x="529590" y="744220"/>
                    <a:pt x="554990" y="731520"/>
                  </a:cubicBezTo>
                  <a:cubicBezTo>
                    <a:pt x="577850" y="720090"/>
                    <a:pt x="599440" y="692150"/>
                    <a:pt x="617220" y="689610"/>
                  </a:cubicBezTo>
                  <a:cubicBezTo>
                    <a:pt x="628650" y="688340"/>
                    <a:pt x="641350" y="693420"/>
                    <a:pt x="646430" y="699770"/>
                  </a:cubicBezTo>
                  <a:cubicBezTo>
                    <a:pt x="651510" y="704850"/>
                    <a:pt x="651510" y="717550"/>
                    <a:pt x="648970" y="723900"/>
                  </a:cubicBezTo>
                  <a:cubicBezTo>
                    <a:pt x="646430" y="730250"/>
                    <a:pt x="637540" y="737870"/>
                    <a:pt x="629920" y="739140"/>
                  </a:cubicBezTo>
                  <a:cubicBezTo>
                    <a:pt x="622300" y="740410"/>
                    <a:pt x="605790" y="734060"/>
                    <a:pt x="601980" y="726440"/>
                  </a:cubicBezTo>
                  <a:cubicBezTo>
                    <a:pt x="598170" y="718820"/>
                    <a:pt x="601980" y="702310"/>
                    <a:pt x="607060" y="695960"/>
                  </a:cubicBezTo>
                  <a:cubicBezTo>
                    <a:pt x="612140" y="690880"/>
                    <a:pt x="623570" y="688340"/>
                    <a:pt x="631190" y="689610"/>
                  </a:cubicBezTo>
                  <a:cubicBezTo>
                    <a:pt x="637540" y="690880"/>
                    <a:pt x="646430" y="698500"/>
                    <a:pt x="648970" y="704850"/>
                  </a:cubicBezTo>
                  <a:cubicBezTo>
                    <a:pt x="651510" y="711200"/>
                    <a:pt x="651510" y="720090"/>
                    <a:pt x="646430" y="728980"/>
                  </a:cubicBezTo>
                  <a:cubicBezTo>
                    <a:pt x="636270" y="745490"/>
                    <a:pt x="603250" y="764540"/>
                    <a:pt x="565150" y="781050"/>
                  </a:cubicBezTo>
                  <a:cubicBezTo>
                    <a:pt x="496570" y="811530"/>
                    <a:pt x="332740" y="853440"/>
                    <a:pt x="254000" y="867410"/>
                  </a:cubicBezTo>
                  <a:cubicBezTo>
                    <a:pt x="207010" y="876300"/>
                    <a:pt x="176530" y="878840"/>
                    <a:pt x="139700" y="876300"/>
                  </a:cubicBezTo>
                  <a:cubicBezTo>
                    <a:pt x="105410" y="873760"/>
                    <a:pt x="62230" y="871220"/>
                    <a:pt x="39370" y="853440"/>
                  </a:cubicBezTo>
                  <a:cubicBezTo>
                    <a:pt x="19050" y="838200"/>
                    <a:pt x="8890" y="808990"/>
                    <a:pt x="5080" y="782320"/>
                  </a:cubicBezTo>
                  <a:cubicBezTo>
                    <a:pt x="0" y="750570"/>
                    <a:pt x="13970" y="709930"/>
                    <a:pt x="21590" y="675640"/>
                  </a:cubicBezTo>
                  <a:cubicBezTo>
                    <a:pt x="29210" y="642620"/>
                    <a:pt x="35560" y="615950"/>
                    <a:pt x="49530" y="580390"/>
                  </a:cubicBezTo>
                  <a:cubicBezTo>
                    <a:pt x="68580" y="532130"/>
                    <a:pt x="99060" y="471170"/>
                    <a:pt x="132080" y="412750"/>
                  </a:cubicBezTo>
                  <a:cubicBezTo>
                    <a:pt x="171450" y="342900"/>
                    <a:pt x="220980" y="256540"/>
                    <a:pt x="271780" y="189230"/>
                  </a:cubicBezTo>
                  <a:cubicBezTo>
                    <a:pt x="318770" y="127000"/>
                    <a:pt x="383540" y="52070"/>
                    <a:pt x="426720" y="22860"/>
                  </a:cubicBezTo>
                  <a:cubicBezTo>
                    <a:pt x="449580" y="7620"/>
                    <a:pt x="469900" y="0"/>
                    <a:pt x="487680" y="0"/>
                  </a:cubicBezTo>
                  <a:cubicBezTo>
                    <a:pt x="502920" y="0"/>
                    <a:pt x="518160" y="7620"/>
                    <a:pt x="527050" y="16510"/>
                  </a:cubicBezTo>
                  <a:cubicBezTo>
                    <a:pt x="535940" y="25400"/>
                    <a:pt x="539750" y="38100"/>
                    <a:pt x="539750" y="53340"/>
                  </a:cubicBezTo>
                  <a:cubicBezTo>
                    <a:pt x="538480" y="83820"/>
                    <a:pt x="506730" y="165100"/>
                    <a:pt x="485140" y="181610"/>
                  </a:cubicBezTo>
                  <a:cubicBezTo>
                    <a:pt x="474980" y="189230"/>
                    <a:pt x="458470" y="191770"/>
                    <a:pt x="452120" y="186690"/>
                  </a:cubicBezTo>
                  <a:cubicBezTo>
                    <a:pt x="445770" y="181610"/>
                    <a:pt x="443230" y="154940"/>
                    <a:pt x="443230" y="1549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2" name="Group 102"/>
          <p:cNvGrpSpPr/>
          <p:nvPr/>
        </p:nvGrpSpPr>
        <p:grpSpPr>
          <a:xfrm>
            <a:off x="12791122" y="2057400"/>
            <a:ext cx="404812" cy="722948"/>
            <a:chOff x="0" y="0"/>
            <a:chExt cx="539750" cy="963930"/>
          </a:xfrm>
        </p:grpSpPr>
        <p:sp>
          <p:nvSpPr>
            <p:cNvPr id="103" name="Freeform 103"/>
            <p:cNvSpPr/>
            <p:nvPr/>
          </p:nvSpPr>
          <p:spPr>
            <a:xfrm>
              <a:off x="48260" y="46990"/>
              <a:ext cx="443230" cy="867410"/>
            </a:xfrm>
            <a:custGeom>
              <a:avLst/>
              <a:gdLst/>
              <a:ahLst/>
              <a:cxnLst/>
              <a:rect l="l" t="t" r="r" b="b"/>
              <a:pathLst>
                <a:path w="443230" h="867410">
                  <a:moveTo>
                    <a:pt x="288290" y="50800"/>
                  </a:moveTo>
                  <a:cubicBezTo>
                    <a:pt x="205740" y="111760"/>
                    <a:pt x="162560" y="238760"/>
                    <a:pt x="133350" y="327660"/>
                  </a:cubicBezTo>
                  <a:cubicBezTo>
                    <a:pt x="101600" y="421640"/>
                    <a:pt x="69850" y="537210"/>
                    <a:pt x="59690" y="623570"/>
                  </a:cubicBezTo>
                  <a:cubicBezTo>
                    <a:pt x="52070" y="689610"/>
                    <a:pt x="45720" y="777240"/>
                    <a:pt x="63500" y="802640"/>
                  </a:cubicBezTo>
                  <a:cubicBezTo>
                    <a:pt x="72390" y="814070"/>
                    <a:pt x="85090" y="817880"/>
                    <a:pt x="99060" y="816610"/>
                  </a:cubicBezTo>
                  <a:cubicBezTo>
                    <a:pt x="123190" y="814070"/>
                    <a:pt x="157480" y="786130"/>
                    <a:pt x="191770" y="755650"/>
                  </a:cubicBezTo>
                  <a:cubicBezTo>
                    <a:pt x="250190" y="704850"/>
                    <a:pt x="356870" y="539750"/>
                    <a:pt x="397510" y="518160"/>
                  </a:cubicBezTo>
                  <a:cubicBezTo>
                    <a:pt x="410210" y="511810"/>
                    <a:pt x="420370" y="510540"/>
                    <a:pt x="427990" y="514350"/>
                  </a:cubicBezTo>
                  <a:cubicBezTo>
                    <a:pt x="435610" y="518160"/>
                    <a:pt x="443230" y="534670"/>
                    <a:pt x="440690" y="542290"/>
                  </a:cubicBezTo>
                  <a:cubicBezTo>
                    <a:pt x="438150" y="551180"/>
                    <a:pt x="416560" y="562610"/>
                    <a:pt x="407670" y="561340"/>
                  </a:cubicBezTo>
                  <a:cubicBezTo>
                    <a:pt x="401320" y="560070"/>
                    <a:pt x="392430" y="549910"/>
                    <a:pt x="391160" y="543560"/>
                  </a:cubicBezTo>
                  <a:cubicBezTo>
                    <a:pt x="389890" y="537210"/>
                    <a:pt x="391160" y="525780"/>
                    <a:pt x="396240" y="520700"/>
                  </a:cubicBezTo>
                  <a:cubicBezTo>
                    <a:pt x="401320" y="514350"/>
                    <a:pt x="419100" y="509270"/>
                    <a:pt x="425450" y="513080"/>
                  </a:cubicBezTo>
                  <a:cubicBezTo>
                    <a:pt x="433070" y="516890"/>
                    <a:pt x="440690" y="532130"/>
                    <a:pt x="438150" y="547370"/>
                  </a:cubicBezTo>
                  <a:cubicBezTo>
                    <a:pt x="429260" y="594360"/>
                    <a:pt x="278130" y="748030"/>
                    <a:pt x="219710" y="798830"/>
                  </a:cubicBezTo>
                  <a:cubicBezTo>
                    <a:pt x="187960" y="826770"/>
                    <a:pt x="161290" y="842010"/>
                    <a:pt x="138430" y="853440"/>
                  </a:cubicBezTo>
                  <a:cubicBezTo>
                    <a:pt x="123190" y="861060"/>
                    <a:pt x="113030" y="864870"/>
                    <a:pt x="99060" y="866140"/>
                  </a:cubicBezTo>
                  <a:cubicBezTo>
                    <a:pt x="82550" y="867410"/>
                    <a:pt x="58420" y="867410"/>
                    <a:pt x="44450" y="858520"/>
                  </a:cubicBezTo>
                  <a:cubicBezTo>
                    <a:pt x="30480" y="849630"/>
                    <a:pt x="21590" y="830580"/>
                    <a:pt x="13970" y="815340"/>
                  </a:cubicBezTo>
                  <a:cubicBezTo>
                    <a:pt x="7620" y="800100"/>
                    <a:pt x="3810" y="786130"/>
                    <a:pt x="2540" y="764540"/>
                  </a:cubicBezTo>
                  <a:cubicBezTo>
                    <a:pt x="0" y="727710"/>
                    <a:pt x="1270" y="674370"/>
                    <a:pt x="10160" y="615950"/>
                  </a:cubicBezTo>
                  <a:cubicBezTo>
                    <a:pt x="22860" y="532130"/>
                    <a:pt x="58420" y="400050"/>
                    <a:pt x="85090" y="312420"/>
                  </a:cubicBezTo>
                  <a:cubicBezTo>
                    <a:pt x="105410" y="243840"/>
                    <a:pt x="125730" y="184150"/>
                    <a:pt x="151130" y="133350"/>
                  </a:cubicBezTo>
                  <a:cubicBezTo>
                    <a:pt x="171450" y="92710"/>
                    <a:pt x="190500" y="52070"/>
                    <a:pt x="215900" y="30480"/>
                  </a:cubicBezTo>
                  <a:cubicBezTo>
                    <a:pt x="236220" y="13970"/>
                    <a:pt x="267970" y="0"/>
                    <a:pt x="283210" y="3810"/>
                  </a:cubicBezTo>
                  <a:cubicBezTo>
                    <a:pt x="292100" y="6350"/>
                    <a:pt x="300990" y="17780"/>
                    <a:pt x="302260" y="25400"/>
                  </a:cubicBezTo>
                  <a:cubicBezTo>
                    <a:pt x="303530" y="33020"/>
                    <a:pt x="288290" y="50800"/>
                    <a:pt x="28829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4" name="Group 104"/>
          <p:cNvGrpSpPr/>
          <p:nvPr/>
        </p:nvGrpSpPr>
        <p:grpSpPr>
          <a:xfrm>
            <a:off x="13186410" y="1998345"/>
            <a:ext cx="414338" cy="855345"/>
            <a:chOff x="0" y="0"/>
            <a:chExt cx="552450" cy="1140460"/>
          </a:xfrm>
        </p:grpSpPr>
        <p:sp>
          <p:nvSpPr>
            <p:cNvPr id="105" name="Freeform 105"/>
            <p:cNvSpPr/>
            <p:nvPr/>
          </p:nvSpPr>
          <p:spPr>
            <a:xfrm>
              <a:off x="43180" y="48260"/>
              <a:ext cx="459740" cy="1043940"/>
            </a:xfrm>
            <a:custGeom>
              <a:avLst/>
              <a:gdLst/>
              <a:ahLst/>
              <a:cxnLst/>
              <a:rect l="l" t="t" r="r" b="b"/>
              <a:pathLst>
                <a:path w="459740" h="1043940">
                  <a:moveTo>
                    <a:pt x="35560" y="146050"/>
                  </a:moveTo>
                  <a:cubicBezTo>
                    <a:pt x="262890" y="15240"/>
                    <a:pt x="261620" y="5080"/>
                    <a:pt x="269240" y="2540"/>
                  </a:cubicBezTo>
                  <a:cubicBezTo>
                    <a:pt x="275590" y="0"/>
                    <a:pt x="287020" y="1270"/>
                    <a:pt x="293370" y="5080"/>
                  </a:cubicBezTo>
                  <a:cubicBezTo>
                    <a:pt x="299720" y="8890"/>
                    <a:pt x="304800" y="17780"/>
                    <a:pt x="304800" y="26670"/>
                  </a:cubicBezTo>
                  <a:cubicBezTo>
                    <a:pt x="304800" y="41910"/>
                    <a:pt x="283210" y="63500"/>
                    <a:pt x="274320" y="88900"/>
                  </a:cubicBezTo>
                  <a:cubicBezTo>
                    <a:pt x="262890" y="123190"/>
                    <a:pt x="255270" y="160020"/>
                    <a:pt x="248920" y="218440"/>
                  </a:cubicBezTo>
                  <a:cubicBezTo>
                    <a:pt x="236220" y="332740"/>
                    <a:pt x="250190" y="648970"/>
                    <a:pt x="240030" y="732790"/>
                  </a:cubicBezTo>
                  <a:cubicBezTo>
                    <a:pt x="236220" y="759460"/>
                    <a:pt x="233680" y="764540"/>
                    <a:pt x="227330" y="786130"/>
                  </a:cubicBezTo>
                  <a:cubicBezTo>
                    <a:pt x="218440" y="819150"/>
                    <a:pt x="200660" y="873760"/>
                    <a:pt x="185420" y="908050"/>
                  </a:cubicBezTo>
                  <a:cubicBezTo>
                    <a:pt x="172720" y="934720"/>
                    <a:pt x="162560" y="957580"/>
                    <a:pt x="144780" y="977900"/>
                  </a:cubicBezTo>
                  <a:cubicBezTo>
                    <a:pt x="127000" y="999490"/>
                    <a:pt x="99060" y="1024890"/>
                    <a:pt x="78740" y="1035050"/>
                  </a:cubicBezTo>
                  <a:cubicBezTo>
                    <a:pt x="64770" y="1041400"/>
                    <a:pt x="49530" y="1043940"/>
                    <a:pt x="38100" y="1041400"/>
                  </a:cubicBezTo>
                  <a:cubicBezTo>
                    <a:pt x="29210" y="1038860"/>
                    <a:pt x="20320" y="1035050"/>
                    <a:pt x="15240" y="1026160"/>
                  </a:cubicBezTo>
                  <a:cubicBezTo>
                    <a:pt x="7620" y="1013460"/>
                    <a:pt x="0" y="984250"/>
                    <a:pt x="7620" y="966470"/>
                  </a:cubicBezTo>
                  <a:cubicBezTo>
                    <a:pt x="16510" y="944880"/>
                    <a:pt x="48260" y="929640"/>
                    <a:pt x="76200" y="913130"/>
                  </a:cubicBezTo>
                  <a:cubicBezTo>
                    <a:pt x="114300" y="890270"/>
                    <a:pt x="165100" y="868680"/>
                    <a:pt x="218440" y="849630"/>
                  </a:cubicBezTo>
                  <a:cubicBezTo>
                    <a:pt x="281940" y="828040"/>
                    <a:pt x="397510" y="791210"/>
                    <a:pt x="431800" y="793750"/>
                  </a:cubicBezTo>
                  <a:cubicBezTo>
                    <a:pt x="443230" y="795020"/>
                    <a:pt x="449580" y="798830"/>
                    <a:pt x="453390" y="803910"/>
                  </a:cubicBezTo>
                  <a:cubicBezTo>
                    <a:pt x="457200" y="810260"/>
                    <a:pt x="459740" y="821690"/>
                    <a:pt x="457200" y="828040"/>
                  </a:cubicBezTo>
                  <a:cubicBezTo>
                    <a:pt x="454660" y="834390"/>
                    <a:pt x="445770" y="843280"/>
                    <a:pt x="439420" y="844550"/>
                  </a:cubicBezTo>
                  <a:cubicBezTo>
                    <a:pt x="433070" y="845820"/>
                    <a:pt x="421640" y="843280"/>
                    <a:pt x="416560" y="838200"/>
                  </a:cubicBezTo>
                  <a:cubicBezTo>
                    <a:pt x="411480" y="833120"/>
                    <a:pt x="406400" y="822960"/>
                    <a:pt x="407670" y="816610"/>
                  </a:cubicBezTo>
                  <a:cubicBezTo>
                    <a:pt x="408940" y="810260"/>
                    <a:pt x="415290" y="801370"/>
                    <a:pt x="421640" y="797560"/>
                  </a:cubicBezTo>
                  <a:cubicBezTo>
                    <a:pt x="427990" y="793750"/>
                    <a:pt x="439420" y="793750"/>
                    <a:pt x="445770" y="797560"/>
                  </a:cubicBezTo>
                  <a:cubicBezTo>
                    <a:pt x="452120" y="801370"/>
                    <a:pt x="458470" y="810260"/>
                    <a:pt x="458470" y="816610"/>
                  </a:cubicBezTo>
                  <a:cubicBezTo>
                    <a:pt x="458470" y="824230"/>
                    <a:pt x="453390" y="835660"/>
                    <a:pt x="441960" y="843280"/>
                  </a:cubicBezTo>
                  <a:cubicBezTo>
                    <a:pt x="412750" y="864870"/>
                    <a:pt x="303530" y="873760"/>
                    <a:pt x="243840" y="894080"/>
                  </a:cubicBezTo>
                  <a:cubicBezTo>
                    <a:pt x="193040" y="911860"/>
                    <a:pt x="142240" y="933450"/>
                    <a:pt x="106680" y="953770"/>
                  </a:cubicBezTo>
                  <a:cubicBezTo>
                    <a:pt x="82550" y="967740"/>
                    <a:pt x="49530" y="999490"/>
                    <a:pt x="48260" y="998220"/>
                  </a:cubicBezTo>
                  <a:cubicBezTo>
                    <a:pt x="46990" y="996950"/>
                    <a:pt x="100330" y="957580"/>
                    <a:pt x="120650" y="924560"/>
                  </a:cubicBezTo>
                  <a:cubicBezTo>
                    <a:pt x="149860" y="877570"/>
                    <a:pt x="173990" y="814070"/>
                    <a:pt x="189230" y="732790"/>
                  </a:cubicBezTo>
                  <a:cubicBezTo>
                    <a:pt x="213360" y="601980"/>
                    <a:pt x="185420" y="325120"/>
                    <a:pt x="199390" y="205740"/>
                  </a:cubicBezTo>
                  <a:cubicBezTo>
                    <a:pt x="207010" y="142240"/>
                    <a:pt x="217170" y="99060"/>
                    <a:pt x="231140" y="63500"/>
                  </a:cubicBezTo>
                  <a:cubicBezTo>
                    <a:pt x="240030" y="39370"/>
                    <a:pt x="251460" y="13970"/>
                    <a:pt x="264160" y="6350"/>
                  </a:cubicBezTo>
                  <a:cubicBezTo>
                    <a:pt x="273050" y="1270"/>
                    <a:pt x="287020" y="1270"/>
                    <a:pt x="293370" y="5080"/>
                  </a:cubicBezTo>
                  <a:cubicBezTo>
                    <a:pt x="299720" y="8890"/>
                    <a:pt x="306070" y="19050"/>
                    <a:pt x="304800" y="26670"/>
                  </a:cubicBezTo>
                  <a:cubicBezTo>
                    <a:pt x="302260" y="40640"/>
                    <a:pt x="278130" y="57150"/>
                    <a:pt x="255270" y="74930"/>
                  </a:cubicBezTo>
                  <a:cubicBezTo>
                    <a:pt x="212090" y="107950"/>
                    <a:pt x="97790" y="184150"/>
                    <a:pt x="58420" y="190500"/>
                  </a:cubicBezTo>
                  <a:cubicBezTo>
                    <a:pt x="43180" y="193040"/>
                    <a:pt x="29210" y="189230"/>
                    <a:pt x="25400" y="182880"/>
                  </a:cubicBezTo>
                  <a:cubicBezTo>
                    <a:pt x="21590" y="175260"/>
                    <a:pt x="35560" y="146050"/>
                    <a:pt x="35560" y="1460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6" name="Group 106"/>
          <p:cNvGrpSpPr/>
          <p:nvPr/>
        </p:nvGrpSpPr>
        <p:grpSpPr>
          <a:xfrm>
            <a:off x="14755177" y="1918335"/>
            <a:ext cx="458153" cy="720090"/>
            <a:chOff x="0" y="0"/>
            <a:chExt cx="610870" cy="960120"/>
          </a:xfrm>
        </p:grpSpPr>
        <p:sp>
          <p:nvSpPr>
            <p:cNvPr id="107" name="Freeform 107"/>
            <p:cNvSpPr/>
            <p:nvPr/>
          </p:nvSpPr>
          <p:spPr>
            <a:xfrm>
              <a:off x="49530" y="44450"/>
              <a:ext cx="511810" cy="867410"/>
            </a:xfrm>
            <a:custGeom>
              <a:avLst/>
              <a:gdLst/>
              <a:ahLst/>
              <a:cxnLst/>
              <a:rect l="l" t="t" r="r" b="b"/>
              <a:pathLst>
                <a:path w="511810" h="867410">
                  <a:moveTo>
                    <a:pt x="271780" y="53340"/>
                  </a:moveTo>
                  <a:cubicBezTo>
                    <a:pt x="179070" y="82550"/>
                    <a:pt x="132080" y="133350"/>
                    <a:pt x="107950" y="172720"/>
                  </a:cubicBezTo>
                  <a:cubicBezTo>
                    <a:pt x="86360" y="207010"/>
                    <a:pt x="68580" y="256540"/>
                    <a:pt x="67310" y="283210"/>
                  </a:cubicBezTo>
                  <a:cubicBezTo>
                    <a:pt x="66040" y="298450"/>
                    <a:pt x="68580" y="307340"/>
                    <a:pt x="76200" y="320040"/>
                  </a:cubicBezTo>
                  <a:cubicBezTo>
                    <a:pt x="88900" y="340360"/>
                    <a:pt x="115570" y="363220"/>
                    <a:pt x="151130" y="387350"/>
                  </a:cubicBezTo>
                  <a:cubicBezTo>
                    <a:pt x="214630" y="429260"/>
                    <a:pt x="391160" y="483870"/>
                    <a:pt x="447040" y="524510"/>
                  </a:cubicBezTo>
                  <a:cubicBezTo>
                    <a:pt x="473710" y="543560"/>
                    <a:pt x="487680" y="561340"/>
                    <a:pt x="497840" y="579120"/>
                  </a:cubicBezTo>
                  <a:cubicBezTo>
                    <a:pt x="505460" y="593090"/>
                    <a:pt x="511810" y="605790"/>
                    <a:pt x="510540" y="619760"/>
                  </a:cubicBezTo>
                  <a:cubicBezTo>
                    <a:pt x="508000" y="637540"/>
                    <a:pt x="495300" y="659130"/>
                    <a:pt x="477520" y="678180"/>
                  </a:cubicBezTo>
                  <a:cubicBezTo>
                    <a:pt x="450850" y="707390"/>
                    <a:pt x="400050" y="737870"/>
                    <a:pt x="350520" y="764540"/>
                  </a:cubicBezTo>
                  <a:cubicBezTo>
                    <a:pt x="290830" y="797560"/>
                    <a:pt x="193040" y="838200"/>
                    <a:pt x="138430" y="853440"/>
                  </a:cubicBezTo>
                  <a:cubicBezTo>
                    <a:pt x="106680" y="862330"/>
                    <a:pt x="81280" y="867410"/>
                    <a:pt x="59690" y="864870"/>
                  </a:cubicBezTo>
                  <a:cubicBezTo>
                    <a:pt x="44450" y="863600"/>
                    <a:pt x="31750" y="858520"/>
                    <a:pt x="21590" y="850900"/>
                  </a:cubicBezTo>
                  <a:cubicBezTo>
                    <a:pt x="11430" y="843280"/>
                    <a:pt x="2540" y="831850"/>
                    <a:pt x="1270" y="816610"/>
                  </a:cubicBezTo>
                  <a:cubicBezTo>
                    <a:pt x="0" y="791210"/>
                    <a:pt x="31750" y="725170"/>
                    <a:pt x="52070" y="709930"/>
                  </a:cubicBezTo>
                  <a:cubicBezTo>
                    <a:pt x="63500" y="702310"/>
                    <a:pt x="81280" y="699770"/>
                    <a:pt x="88900" y="704850"/>
                  </a:cubicBezTo>
                  <a:cubicBezTo>
                    <a:pt x="95250" y="709930"/>
                    <a:pt x="100330" y="727710"/>
                    <a:pt x="96520" y="735330"/>
                  </a:cubicBezTo>
                  <a:cubicBezTo>
                    <a:pt x="92710" y="742950"/>
                    <a:pt x="69850" y="750570"/>
                    <a:pt x="60960" y="748030"/>
                  </a:cubicBezTo>
                  <a:cubicBezTo>
                    <a:pt x="54610" y="745490"/>
                    <a:pt x="48260" y="735330"/>
                    <a:pt x="46990" y="728980"/>
                  </a:cubicBezTo>
                  <a:cubicBezTo>
                    <a:pt x="45720" y="721360"/>
                    <a:pt x="49530" y="709930"/>
                    <a:pt x="55880" y="706120"/>
                  </a:cubicBezTo>
                  <a:cubicBezTo>
                    <a:pt x="62230" y="701040"/>
                    <a:pt x="78740" y="699770"/>
                    <a:pt x="86360" y="703580"/>
                  </a:cubicBezTo>
                  <a:cubicBezTo>
                    <a:pt x="92710" y="707390"/>
                    <a:pt x="97790" y="715010"/>
                    <a:pt x="97790" y="725170"/>
                  </a:cubicBezTo>
                  <a:cubicBezTo>
                    <a:pt x="97790" y="744220"/>
                    <a:pt x="48260" y="803910"/>
                    <a:pt x="57150" y="815340"/>
                  </a:cubicBezTo>
                  <a:cubicBezTo>
                    <a:pt x="63500" y="824230"/>
                    <a:pt x="91440" y="814070"/>
                    <a:pt x="118110" y="806450"/>
                  </a:cubicBezTo>
                  <a:cubicBezTo>
                    <a:pt x="173990" y="791210"/>
                    <a:pt x="309880" y="730250"/>
                    <a:pt x="365760" y="698500"/>
                  </a:cubicBezTo>
                  <a:cubicBezTo>
                    <a:pt x="397510" y="680720"/>
                    <a:pt x="420370" y="664210"/>
                    <a:pt x="436880" y="647700"/>
                  </a:cubicBezTo>
                  <a:cubicBezTo>
                    <a:pt x="448310" y="636270"/>
                    <a:pt x="463550" y="624840"/>
                    <a:pt x="461010" y="612140"/>
                  </a:cubicBezTo>
                  <a:cubicBezTo>
                    <a:pt x="457200" y="590550"/>
                    <a:pt x="407670" y="561340"/>
                    <a:pt x="367030" y="535940"/>
                  </a:cubicBezTo>
                  <a:cubicBezTo>
                    <a:pt x="306070" y="499110"/>
                    <a:pt x="182880" y="469900"/>
                    <a:pt x="123190" y="429260"/>
                  </a:cubicBezTo>
                  <a:cubicBezTo>
                    <a:pt x="80010" y="400050"/>
                    <a:pt x="41910" y="361950"/>
                    <a:pt x="26670" y="331470"/>
                  </a:cubicBezTo>
                  <a:cubicBezTo>
                    <a:pt x="16510" y="311150"/>
                    <a:pt x="16510" y="289560"/>
                    <a:pt x="17780" y="271780"/>
                  </a:cubicBezTo>
                  <a:cubicBezTo>
                    <a:pt x="19050" y="257810"/>
                    <a:pt x="22860" y="250190"/>
                    <a:pt x="27940" y="236220"/>
                  </a:cubicBezTo>
                  <a:cubicBezTo>
                    <a:pt x="36830" y="212090"/>
                    <a:pt x="52070" y="168910"/>
                    <a:pt x="67310" y="142240"/>
                  </a:cubicBezTo>
                  <a:cubicBezTo>
                    <a:pt x="80010" y="120650"/>
                    <a:pt x="92710" y="105410"/>
                    <a:pt x="111760" y="86360"/>
                  </a:cubicBezTo>
                  <a:cubicBezTo>
                    <a:pt x="135890" y="62230"/>
                    <a:pt x="170180" y="27940"/>
                    <a:pt x="200660" y="15240"/>
                  </a:cubicBezTo>
                  <a:cubicBezTo>
                    <a:pt x="226060" y="5080"/>
                    <a:pt x="265430" y="0"/>
                    <a:pt x="279400" y="6350"/>
                  </a:cubicBezTo>
                  <a:cubicBezTo>
                    <a:pt x="287020" y="10160"/>
                    <a:pt x="292100" y="19050"/>
                    <a:pt x="292100" y="26670"/>
                  </a:cubicBezTo>
                  <a:cubicBezTo>
                    <a:pt x="292100" y="35560"/>
                    <a:pt x="271780" y="53340"/>
                    <a:pt x="271780" y="533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8" name="Group 108"/>
          <p:cNvGrpSpPr/>
          <p:nvPr/>
        </p:nvGrpSpPr>
        <p:grpSpPr>
          <a:xfrm>
            <a:off x="15199043" y="1884045"/>
            <a:ext cx="224790" cy="750570"/>
            <a:chOff x="0" y="0"/>
            <a:chExt cx="299720" cy="1000760"/>
          </a:xfrm>
        </p:grpSpPr>
        <p:sp>
          <p:nvSpPr>
            <p:cNvPr id="109" name="Freeform 109"/>
            <p:cNvSpPr/>
            <p:nvPr/>
          </p:nvSpPr>
          <p:spPr>
            <a:xfrm>
              <a:off x="46990" y="49530"/>
              <a:ext cx="201930" cy="902970"/>
            </a:xfrm>
            <a:custGeom>
              <a:avLst/>
              <a:gdLst/>
              <a:ahLst/>
              <a:cxnLst/>
              <a:rect l="l" t="t" r="r" b="b"/>
              <a:pathLst>
                <a:path w="201930" h="902970">
                  <a:moveTo>
                    <a:pt x="181610" y="21590"/>
                  </a:moveTo>
                  <a:cubicBezTo>
                    <a:pt x="201930" y="322580"/>
                    <a:pt x="201930" y="361950"/>
                    <a:pt x="190500" y="429260"/>
                  </a:cubicBezTo>
                  <a:cubicBezTo>
                    <a:pt x="171450" y="537210"/>
                    <a:pt x="100330" y="788670"/>
                    <a:pt x="71120" y="843280"/>
                  </a:cubicBezTo>
                  <a:cubicBezTo>
                    <a:pt x="62230" y="858520"/>
                    <a:pt x="50800" y="861060"/>
                    <a:pt x="48260" y="869950"/>
                  </a:cubicBezTo>
                  <a:cubicBezTo>
                    <a:pt x="45720" y="876300"/>
                    <a:pt x="52070" y="885190"/>
                    <a:pt x="49530" y="890270"/>
                  </a:cubicBezTo>
                  <a:cubicBezTo>
                    <a:pt x="45720" y="895350"/>
                    <a:pt x="34290" y="901700"/>
                    <a:pt x="27940" y="900430"/>
                  </a:cubicBezTo>
                  <a:cubicBezTo>
                    <a:pt x="19050" y="899160"/>
                    <a:pt x="6350" y="887730"/>
                    <a:pt x="3810" y="876300"/>
                  </a:cubicBezTo>
                  <a:cubicBezTo>
                    <a:pt x="0" y="855980"/>
                    <a:pt x="27940" y="795020"/>
                    <a:pt x="45720" y="778510"/>
                  </a:cubicBezTo>
                  <a:cubicBezTo>
                    <a:pt x="55880" y="768350"/>
                    <a:pt x="73660" y="763270"/>
                    <a:pt x="81280" y="767080"/>
                  </a:cubicBezTo>
                  <a:cubicBezTo>
                    <a:pt x="88900" y="770890"/>
                    <a:pt x="93980" y="788670"/>
                    <a:pt x="92710" y="796290"/>
                  </a:cubicBezTo>
                  <a:cubicBezTo>
                    <a:pt x="91440" y="803910"/>
                    <a:pt x="83820" y="811530"/>
                    <a:pt x="77470" y="814070"/>
                  </a:cubicBezTo>
                  <a:cubicBezTo>
                    <a:pt x="71120" y="816610"/>
                    <a:pt x="58420" y="815340"/>
                    <a:pt x="53340" y="810260"/>
                  </a:cubicBezTo>
                  <a:cubicBezTo>
                    <a:pt x="46990" y="803910"/>
                    <a:pt x="43180" y="781050"/>
                    <a:pt x="48260" y="773430"/>
                  </a:cubicBezTo>
                  <a:cubicBezTo>
                    <a:pt x="53340" y="767080"/>
                    <a:pt x="71120" y="762000"/>
                    <a:pt x="78740" y="765810"/>
                  </a:cubicBezTo>
                  <a:cubicBezTo>
                    <a:pt x="86360" y="769620"/>
                    <a:pt x="93980" y="781050"/>
                    <a:pt x="93980" y="793750"/>
                  </a:cubicBezTo>
                  <a:cubicBezTo>
                    <a:pt x="93980" y="817880"/>
                    <a:pt x="59690" y="889000"/>
                    <a:pt x="40640" y="897890"/>
                  </a:cubicBezTo>
                  <a:cubicBezTo>
                    <a:pt x="31750" y="902970"/>
                    <a:pt x="17780" y="899160"/>
                    <a:pt x="11430" y="892810"/>
                  </a:cubicBezTo>
                  <a:cubicBezTo>
                    <a:pt x="5080" y="886460"/>
                    <a:pt x="3810" y="873760"/>
                    <a:pt x="5080" y="855980"/>
                  </a:cubicBezTo>
                  <a:cubicBezTo>
                    <a:pt x="8890" y="811530"/>
                    <a:pt x="63500" y="706120"/>
                    <a:pt x="87630" y="624840"/>
                  </a:cubicBezTo>
                  <a:cubicBezTo>
                    <a:pt x="113030" y="535940"/>
                    <a:pt x="144780" y="440690"/>
                    <a:pt x="152400" y="342900"/>
                  </a:cubicBezTo>
                  <a:cubicBezTo>
                    <a:pt x="161290" y="241300"/>
                    <a:pt x="115570" y="69850"/>
                    <a:pt x="132080" y="25400"/>
                  </a:cubicBezTo>
                  <a:cubicBezTo>
                    <a:pt x="137160" y="11430"/>
                    <a:pt x="147320" y="2540"/>
                    <a:pt x="154940" y="1270"/>
                  </a:cubicBezTo>
                  <a:cubicBezTo>
                    <a:pt x="163830" y="0"/>
                    <a:pt x="181610" y="21590"/>
                    <a:pt x="181610" y="215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0" name="Group 110"/>
          <p:cNvGrpSpPr/>
          <p:nvPr/>
        </p:nvGrpSpPr>
        <p:grpSpPr>
          <a:xfrm>
            <a:off x="15287625" y="1889760"/>
            <a:ext cx="418147" cy="750570"/>
            <a:chOff x="0" y="0"/>
            <a:chExt cx="557530" cy="1000760"/>
          </a:xfrm>
        </p:grpSpPr>
        <p:sp>
          <p:nvSpPr>
            <p:cNvPr id="111" name="Freeform 111"/>
            <p:cNvSpPr/>
            <p:nvPr/>
          </p:nvSpPr>
          <p:spPr>
            <a:xfrm>
              <a:off x="46990" y="50800"/>
              <a:ext cx="463550" cy="906780"/>
            </a:xfrm>
            <a:custGeom>
              <a:avLst/>
              <a:gdLst/>
              <a:ahLst/>
              <a:cxnLst/>
              <a:rect l="l" t="t" r="r" b="b"/>
              <a:pathLst>
                <a:path w="463550" h="906780">
                  <a:moveTo>
                    <a:pt x="55880" y="95250"/>
                  </a:moveTo>
                  <a:cubicBezTo>
                    <a:pt x="109220" y="2540"/>
                    <a:pt x="125730" y="0"/>
                    <a:pt x="148590" y="0"/>
                  </a:cubicBezTo>
                  <a:cubicBezTo>
                    <a:pt x="184150" y="0"/>
                    <a:pt x="247650" y="21590"/>
                    <a:pt x="289560" y="44450"/>
                  </a:cubicBezTo>
                  <a:cubicBezTo>
                    <a:pt x="328930" y="66040"/>
                    <a:pt x="373380" y="95250"/>
                    <a:pt x="393700" y="130810"/>
                  </a:cubicBezTo>
                  <a:cubicBezTo>
                    <a:pt x="412750" y="162560"/>
                    <a:pt x="416560" y="213360"/>
                    <a:pt x="416560" y="242570"/>
                  </a:cubicBezTo>
                  <a:cubicBezTo>
                    <a:pt x="416560" y="261620"/>
                    <a:pt x="411480" y="270510"/>
                    <a:pt x="405130" y="288290"/>
                  </a:cubicBezTo>
                  <a:cubicBezTo>
                    <a:pt x="397510" y="312420"/>
                    <a:pt x="384810" y="347980"/>
                    <a:pt x="368300" y="374650"/>
                  </a:cubicBezTo>
                  <a:cubicBezTo>
                    <a:pt x="351790" y="402590"/>
                    <a:pt x="323850" y="431800"/>
                    <a:pt x="307340" y="450850"/>
                  </a:cubicBezTo>
                  <a:cubicBezTo>
                    <a:pt x="297180" y="462280"/>
                    <a:pt x="294640" y="468630"/>
                    <a:pt x="281940" y="477520"/>
                  </a:cubicBezTo>
                  <a:cubicBezTo>
                    <a:pt x="259080" y="492760"/>
                    <a:pt x="201930" y="511810"/>
                    <a:pt x="170180" y="518160"/>
                  </a:cubicBezTo>
                  <a:cubicBezTo>
                    <a:pt x="147320" y="521970"/>
                    <a:pt x="125730" y="527050"/>
                    <a:pt x="110490" y="519430"/>
                  </a:cubicBezTo>
                  <a:cubicBezTo>
                    <a:pt x="97790" y="513080"/>
                    <a:pt x="83820" y="494030"/>
                    <a:pt x="83820" y="483870"/>
                  </a:cubicBezTo>
                  <a:cubicBezTo>
                    <a:pt x="83820" y="476250"/>
                    <a:pt x="88900" y="469900"/>
                    <a:pt x="95250" y="464820"/>
                  </a:cubicBezTo>
                  <a:cubicBezTo>
                    <a:pt x="105410" y="457200"/>
                    <a:pt x="127000" y="453390"/>
                    <a:pt x="146050" y="453390"/>
                  </a:cubicBezTo>
                  <a:cubicBezTo>
                    <a:pt x="170180" y="452120"/>
                    <a:pt x="196850" y="455930"/>
                    <a:pt x="227330" y="466090"/>
                  </a:cubicBezTo>
                  <a:cubicBezTo>
                    <a:pt x="269240" y="480060"/>
                    <a:pt x="335280" y="513080"/>
                    <a:pt x="372110" y="541020"/>
                  </a:cubicBezTo>
                  <a:cubicBezTo>
                    <a:pt x="400050" y="561340"/>
                    <a:pt x="421640" y="580390"/>
                    <a:pt x="435610" y="608330"/>
                  </a:cubicBezTo>
                  <a:cubicBezTo>
                    <a:pt x="452120" y="641350"/>
                    <a:pt x="463550" y="697230"/>
                    <a:pt x="459740" y="730250"/>
                  </a:cubicBezTo>
                  <a:cubicBezTo>
                    <a:pt x="457200" y="754380"/>
                    <a:pt x="447040" y="769620"/>
                    <a:pt x="433070" y="788670"/>
                  </a:cubicBezTo>
                  <a:cubicBezTo>
                    <a:pt x="415290" y="812800"/>
                    <a:pt x="383540" y="839470"/>
                    <a:pt x="353060" y="855980"/>
                  </a:cubicBezTo>
                  <a:cubicBezTo>
                    <a:pt x="322580" y="872490"/>
                    <a:pt x="290830" y="878840"/>
                    <a:pt x="252730" y="886460"/>
                  </a:cubicBezTo>
                  <a:cubicBezTo>
                    <a:pt x="205740" y="895350"/>
                    <a:pt x="135890" y="906780"/>
                    <a:pt x="93980" y="899160"/>
                  </a:cubicBezTo>
                  <a:cubicBezTo>
                    <a:pt x="64770" y="894080"/>
                    <a:pt x="36830" y="878840"/>
                    <a:pt x="21590" y="864870"/>
                  </a:cubicBezTo>
                  <a:cubicBezTo>
                    <a:pt x="11430" y="855980"/>
                    <a:pt x="6350" y="847090"/>
                    <a:pt x="3810" y="834390"/>
                  </a:cubicBezTo>
                  <a:cubicBezTo>
                    <a:pt x="0" y="815340"/>
                    <a:pt x="5080" y="774700"/>
                    <a:pt x="11430" y="758190"/>
                  </a:cubicBezTo>
                  <a:cubicBezTo>
                    <a:pt x="15240" y="749300"/>
                    <a:pt x="20320" y="741680"/>
                    <a:pt x="26670" y="739140"/>
                  </a:cubicBezTo>
                  <a:cubicBezTo>
                    <a:pt x="34290" y="736600"/>
                    <a:pt x="50800" y="740410"/>
                    <a:pt x="55880" y="746760"/>
                  </a:cubicBezTo>
                  <a:cubicBezTo>
                    <a:pt x="60960" y="751840"/>
                    <a:pt x="62230" y="763270"/>
                    <a:pt x="60960" y="769620"/>
                  </a:cubicBezTo>
                  <a:cubicBezTo>
                    <a:pt x="59690" y="775970"/>
                    <a:pt x="50800" y="786130"/>
                    <a:pt x="44450" y="787400"/>
                  </a:cubicBezTo>
                  <a:cubicBezTo>
                    <a:pt x="36830" y="789940"/>
                    <a:pt x="19050" y="784860"/>
                    <a:pt x="15240" y="777240"/>
                  </a:cubicBezTo>
                  <a:cubicBezTo>
                    <a:pt x="11430" y="769620"/>
                    <a:pt x="16510" y="745490"/>
                    <a:pt x="24130" y="740410"/>
                  </a:cubicBezTo>
                  <a:cubicBezTo>
                    <a:pt x="30480" y="735330"/>
                    <a:pt x="48260" y="737870"/>
                    <a:pt x="54610" y="744220"/>
                  </a:cubicBezTo>
                  <a:cubicBezTo>
                    <a:pt x="63500" y="754380"/>
                    <a:pt x="43180" y="800100"/>
                    <a:pt x="49530" y="816610"/>
                  </a:cubicBezTo>
                  <a:cubicBezTo>
                    <a:pt x="53340" y="826770"/>
                    <a:pt x="59690" y="833120"/>
                    <a:pt x="71120" y="838200"/>
                  </a:cubicBezTo>
                  <a:cubicBezTo>
                    <a:pt x="90170" y="847090"/>
                    <a:pt x="129540" y="849630"/>
                    <a:pt x="165100" y="847090"/>
                  </a:cubicBezTo>
                  <a:cubicBezTo>
                    <a:pt x="212090" y="844550"/>
                    <a:pt x="285750" y="830580"/>
                    <a:pt x="325120" y="812800"/>
                  </a:cubicBezTo>
                  <a:cubicBezTo>
                    <a:pt x="353060" y="800100"/>
                    <a:pt x="374650" y="783590"/>
                    <a:pt x="388620" y="764540"/>
                  </a:cubicBezTo>
                  <a:cubicBezTo>
                    <a:pt x="400050" y="748030"/>
                    <a:pt x="406400" y="727710"/>
                    <a:pt x="407670" y="707390"/>
                  </a:cubicBezTo>
                  <a:cubicBezTo>
                    <a:pt x="408940" y="685800"/>
                    <a:pt x="407670" y="660400"/>
                    <a:pt x="397510" y="640080"/>
                  </a:cubicBezTo>
                  <a:cubicBezTo>
                    <a:pt x="387350" y="619760"/>
                    <a:pt x="370840" y="603250"/>
                    <a:pt x="346710" y="585470"/>
                  </a:cubicBezTo>
                  <a:cubicBezTo>
                    <a:pt x="308610" y="557530"/>
                    <a:pt x="226060" y="510540"/>
                    <a:pt x="181610" y="502920"/>
                  </a:cubicBezTo>
                  <a:cubicBezTo>
                    <a:pt x="153670" y="497840"/>
                    <a:pt x="128270" y="516890"/>
                    <a:pt x="110490" y="511810"/>
                  </a:cubicBezTo>
                  <a:cubicBezTo>
                    <a:pt x="99060" y="508000"/>
                    <a:pt x="85090" y="499110"/>
                    <a:pt x="83820" y="490220"/>
                  </a:cubicBezTo>
                  <a:cubicBezTo>
                    <a:pt x="82550" y="482600"/>
                    <a:pt x="92710" y="466090"/>
                    <a:pt x="101600" y="462280"/>
                  </a:cubicBezTo>
                  <a:cubicBezTo>
                    <a:pt x="110490" y="458470"/>
                    <a:pt x="121920" y="471170"/>
                    <a:pt x="137160" y="471170"/>
                  </a:cubicBezTo>
                  <a:cubicBezTo>
                    <a:pt x="163830" y="471170"/>
                    <a:pt x="220980" y="457200"/>
                    <a:pt x="247650" y="440690"/>
                  </a:cubicBezTo>
                  <a:cubicBezTo>
                    <a:pt x="269240" y="427990"/>
                    <a:pt x="280670" y="405130"/>
                    <a:pt x="293370" y="389890"/>
                  </a:cubicBezTo>
                  <a:cubicBezTo>
                    <a:pt x="304800" y="377190"/>
                    <a:pt x="313690" y="369570"/>
                    <a:pt x="322580" y="353060"/>
                  </a:cubicBezTo>
                  <a:cubicBezTo>
                    <a:pt x="337820" y="327660"/>
                    <a:pt x="360680" y="279400"/>
                    <a:pt x="365760" y="245110"/>
                  </a:cubicBezTo>
                  <a:cubicBezTo>
                    <a:pt x="369570" y="217170"/>
                    <a:pt x="370840" y="189230"/>
                    <a:pt x="358140" y="165100"/>
                  </a:cubicBezTo>
                  <a:cubicBezTo>
                    <a:pt x="342900" y="135890"/>
                    <a:pt x="302260" y="109220"/>
                    <a:pt x="269240" y="90170"/>
                  </a:cubicBezTo>
                  <a:cubicBezTo>
                    <a:pt x="236220" y="71120"/>
                    <a:pt x="185420" y="50800"/>
                    <a:pt x="157480" y="49530"/>
                  </a:cubicBezTo>
                  <a:cubicBezTo>
                    <a:pt x="140970" y="49530"/>
                    <a:pt x="127000" y="52070"/>
                    <a:pt x="116840" y="60960"/>
                  </a:cubicBezTo>
                  <a:cubicBezTo>
                    <a:pt x="102870" y="73660"/>
                    <a:pt x="101600" y="118110"/>
                    <a:pt x="90170" y="125730"/>
                  </a:cubicBezTo>
                  <a:cubicBezTo>
                    <a:pt x="82550" y="129540"/>
                    <a:pt x="71120" y="127000"/>
                    <a:pt x="66040" y="123190"/>
                  </a:cubicBezTo>
                  <a:cubicBezTo>
                    <a:pt x="59690" y="118110"/>
                    <a:pt x="55880" y="95250"/>
                    <a:pt x="55880" y="952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2" name="Group 112"/>
          <p:cNvGrpSpPr/>
          <p:nvPr/>
        </p:nvGrpSpPr>
        <p:grpSpPr>
          <a:xfrm>
            <a:off x="16640175" y="1978342"/>
            <a:ext cx="209550" cy="631507"/>
            <a:chOff x="0" y="0"/>
            <a:chExt cx="279400" cy="842010"/>
          </a:xfrm>
        </p:grpSpPr>
        <p:sp>
          <p:nvSpPr>
            <p:cNvPr id="113" name="Freeform 113"/>
            <p:cNvSpPr/>
            <p:nvPr/>
          </p:nvSpPr>
          <p:spPr>
            <a:xfrm>
              <a:off x="45720" y="49530"/>
              <a:ext cx="182880" cy="744220"/>
            </a:xfrm>
            <a:custGeom>
              <a:avLst/>
              <a:gdLst/>
              <a:ahLst/>
              <a:cxnLst/>
              <a:rect l="l" t="t" r="r" b="b"/>
              <a:pathLst>
                <a:path w="182880" h="744220">
                  <a:moveTo>
                    <a:pt x="182880" y="26670"/>
                  </a:moveTo>
                  <a:cubicBezTo>
                    <a:pt x="147320" y="402590"/>
                    <a:pt x="83820" y="525780"/>
                    <a:pt x="67310" y="604520"/>
                  </a:cubicBezTo>
                  <a:cubicBezTo>
                    <a:pt x="57150" y="652780"/>
                    <a:pt x="68580" y="704850"/>
                    <a:pt x="54610" y="725170"/>
                  </a:cubicBezTo>
                  <a:cubicBezTo>
                    <a:pt x="46990" y="736600"/>
                    <a:pt x="29210" y="744220"/>
                    <a:pt x="20320" y="741680"/>
                  </a:cubicBezTo>
                  <a:cubicBezTo>
                    <a:pt x="13970" y="740410"/>
                    <a:pt x="6350" y="730250"/>
                    <a:pt x="5080" y="722630"/>
                  </a:cubicBezTo>
                  <a:cubicBezTo>
                    <a:pt x="3810" y="715010"/>
                    <a:pt x="11430" y="699770"/>
                    <a:pt x="17780" y="695960"/>
                  </a:cubicBezTo>
                  <a:cubicBezTo>
                    <a:pt x="24130" y="692150"/>
                    <a:pt x="35560" y="692150"/>
                    <a:pt x="41910" y="695960"/>
                  </a:cubicBezTo>
                  <a:cubicBezTo>
                    <a:pt x="48260" y="699770"/>
                    <a:pt x="54610" y="708660"/>
                    <a:pt x="55880" y="715010"/>
                  </a:cubicBezTo>
                  <a:cubicBezTo>
                    <a:pt x="57150" y="722630"/>
                    <a:pt x="53340" y="734060"/>
                    <a:pt x="46990" y="737870"/>
                  </a:cubicBezTo>
                  <a:cubicBezTo>
                    <a:pt x="40640" y="742950"/>
                    <a:pt x="22860" y="744220"/>
                    <a:pt x="16510" y="739140"/>
                  </a:cubicBezTo>
                  <a:cubicBezTo>
                    <a:pt x="10160" y="734060"/>
                    <a:pt x="3810" y="717550"/>
                    <a:pt x="6350" y="709930"/>
                  </a:cubicBezTo>
                  <a:cubicBezTo>
                    <a:pt x="7620" y="703580"/>
                    <a:pt x="17780" y="694690"/>
                    <a:pt x="24130" y="693420"/>
                  </a:cubicBezTo>
                  <a:cubicBezTo>
                    <a:pt x="30480" y="692150"/>
                    <a:pt x="41910" y="693420"/>
                    <a:pt x="46990" y="698500"/>
                  </a:cubicBezTo>
                  <a:cubicBezTo>
                    <a:pt x="52070" y="703580"/>
                    <a:pt x="57150" y="713740"/>
                    <a:pt x="55880" y="720090"/>
                  </a:cubicBezTo>
                  <a:cubicBezTo>
                    <a:pt x="54610" y="727710"/>
                    <a:pt x="45720" y="739140"/>
                    <a:pt x="38100" y="741680"/>
                  </a:cubicBezTo>
                  <a:cubicBezTo>
                    <a:pt x="30480" y="744220"/>
                    <a:pt x="16510" y="741680"/>
                    <a:pt x="10160" y="734060"/>
                  </a:cubicBezTo>
                  <a:cubicBezTo>
                    <a:pt x="0" y="721360"/>
                    <a:pt x="3810" y="688340"/>
                    <a:pt x="8890" y="652780"/>
                  </a:cubicBezTo>
                  <a:cubicBezTo>
                    <a:pt x="19050" y="575310"/>
                    <a:pt x="95250" y="410210"/>
                    <a:pt x="115570" y="298450"/>
                  </a:cubicBezTo>
                  <a:cubicBezTo>
                    <a:pt x="133350" y="200660"/>
                    <a:pt x="111760" y="58420"/>
                    <a:pt x="133350" y="20320"/>
                  </a:cubicBezTo>
                  <a:cubicBezTo>
                    <a:pt x="140970" y="7620"/>
                    <a:pt x="152400" y="0"/>
                    <a:pt x="161290" y="1270"/>
                  </a:cubicBezTo>
                  <a:cubicBezTo>
                    <a:pt x="168910" y="2540"/>
                    <a:pt x="182880" y="26670"/>
                    <a:pt x="18288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4" name="Group 114"/>
          <p:cNvGrpSpPr/>
          <p:nvPr/>
        </p:nvGrpSpPr>
        <p:grpSpPr>
          <a:xfrm>
            <a:off x="16782098" y="1911667"/>
            <a:ext cx="359092" cy="441960"/>
            <a:chOff x="0" y="0"/>
            <a:chExt cx="478790" cy="589280"/>
          </a:xfrm>
        </p:grpSpPr>
        <p:sp>
          <p:nvSpPr>
            <p:cNvPr id="115" name="Freeform 115"/>
            <p:cNvSpPr/>
            <p:nvPr/>
          </p:nvSpPr>
          <p:spPr>
            <a:xfrm>
              <a:off x="50800" y="57150"/>
              <a:ext cx="378460" cy="486410"/>
            </a:xfrm>
            <a:custGeom>
              <a:avLst/>
              <a:gdLst/>
              <a:ahLst/>
              <a:cxnLst/>
              <a:rect l="l" t="t" r="r" b="b"/>
              <a:pathLst>
                <a:path w="378460" h="486410">
                  <a:moveTo>
                    <a:pt x="21590" y="0"/>
                  </a:moveTo>
                  <a:cubicBezTo>
                    <a:pt x="195580" y="1270"/>
                    <a:pt x="237490" y="19050"/>
                    <a:pt x="267970" y="41910"/>
                  </a:cubicBezTo>
                  <a:cubicBezTo>
                    <a:pt x="297180" y="63500"/>
                    <a:pt x="322580" y="96520"/>
                    <a:pt x="340360" y="127000"/>
                  </a:cubicBezTo>
                  <a:cubicBezTo>
                    <a:pt x="358140" y="156210"/>
                    <a:pt x="374650" y="190500"/>
                    <a:pt x="377190" y="222250"/>
                  </a:cubicBezTo>
                  <a:cubicBezTo>
                    <a:pt x="378460" y="254000"/>
                    <a:pt x="365760" y="294640"/>
                    <a:pt x="353060" y="317500"/>
                  </a:cubicBezTo>
                  <a:cubicBezTo>
                    <a:pt x="342900" y="335280"/>
                    <a:pt x="331470" y="341630"/>
                    <a:pt x="316230" y="355600"/>
                  </a:cubicBezTo>
                  <a:cubicBezTo>
                    <a:pt x="294640" y="375920"/>
                    <a:pt x="262890" y="407670"/>
                    <a:pt x="231140" y="427990"/>
                  </a:cubicBezTo>
                  <a:cubicBezTo>
                    <a:pt x="198120" y="449580"/>
                    <a:pt x="157480" y="474980"/>
                    <a:pt x="120650" y="481330"/>
                  </a:cubicBezTo>
                  <a:cubicBezTo>
                    <a:pt x="87630" y="486410"/>
                    <a:pt x="39370" y="478790"/>
                    <a:pt x="21590" y="468630"/>
                  </a:cubicBezTo>
                  <a:cubicBezTo>
                    <a:pt x="12700" y="463550"/>
                    <a:pt x="8890" y="455930"/>
                    <a:pt x="7620" y="448310"/>
                  </a:cubicBezTo>
                  <a:cubicBezTo>
                    <a:pt x="6350" y="441960"/>
                    <a:pt x="11430" y="431800"/>
                    <a:pt x="16510" y="426720"/>
                  </a:cubicBezTo>
                  <a:cubicBezTo>
                    <a:pt x="21590" y="421640"/>
                    <a:pt x="33020" y="419100"/>
                    <a:pt x="39370" y="420370"/>
                  </a:cubicBezTo>
                  <a:cubicBezTo>
                    <a:pt x="45720" y="421640"/>
                    <a:pt x="54610" y="430530"/>
                    <a:pt x="57150" y="436880"/>
                  </a:cubicBezTo>
                  <a:cubicBezTo>
                    <a:pt x="59690" y="443230"/>
                    <a:pt x="57150" y="454660"/>
                    <a:pt x="53340" y="461010"/>
                  </a:cubicBezTo>
                  <a:cubicBezTo>
                    <a:pt x="49530" y="466090"/>
                    <a:pt x="39370" y="472440"/>
                    <a:pt x="31750" y="471170"/>
                  </a:cubicBezTo>
                  <a:cubicBezTo>
                    <a:pt x="24130" y="469900"/>
                    <a:pt x="10160" y="458470"/>
                    <a:pt x="7620" y="450850"/>
                  </a:cubicBezTo>
                  <a:cubicBezTo>
                    <a:pt x="5080" y="444500"/>
                    <a:pt x="7620" y="433070"/>
                    <a:pt x="13970" y="427990"/>
                  </a:cubicBezTo>
                  <a:cubicBezTo>
                    <a:pt x="30480" y="415290"/>
                    <a:pt x="100330" y="438150"/>
                    <a:pt x="137160" y="426720"/>
                  </a:cubicBezTo>
                  <a:cubicBezTo>
                    <a:pt x="172720" y="416560"/>
                    <a:pt x="203200" y="389890"/>
                    <a:pt x="232410" y="367030"/>
                  </a:cubicBezTo>
                  <a:cubicBezTo>
                    <a:pt x="259080" y="345440"/>
                    <a:pt x="289560" y="322580"/>
                    <a:pt x="306070" y="297180"/>
                  </a:cubicBezTo>
                  <a:cubicBezTo>
                    <a:pt x="318770" y="276860"/>
                    <a:pt x="327660" y="256540"/>
                    <a:pt x="327660" y="233680"/>
                  </a:cubicBezTo>
                  <a:cubicBezTo>
                    <a:pt x="327660" y="208280"/>
                    <a:pt x="312420" y="179070"/>
                    <a:pt x="298450" y="154940"/>
                  </a:cubicBezTo>
                  <a:cubicBezTo>
                    <a:pt x="284480" y="129540"/>
                    <a:pt x="266700" y="104140"/>
                    <a:pt x="243840" y="86360"/>
                  </a:cubicBezTo>
                  <a:cubicBezTo>
                    <a:pt x="218440" y="67310"/>
                    <a:pt x="184150" y="50800"/>
                    <a:pt x="149860" y="44450"/>
                  </a:cubicBezTo>
                  <a:cubicBezTo>
                    <a:pt x="110490" y="36830"/>
                    <a:pt x="40640" y="58420"/>
                    <a:pt x="17780" y="48260"/>
                  </a:cubicBezTo>
                  <a:cubicBezTo>
                    <a:pt x="7620" y="43180"/>
                    <a:pt x="0" y="33020"/>
                    <a:pt x="0" y="25400"/>
                  </a:cubicBezTo>
                  <a:cubicBezTo>
                    <a:pt x="0" y="16510"/>
                    <a:pt x="21590" y="0"/>
                    <a:pt x="21590" y="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6" name="Group 116"/>
          <p:cNvGrpSpPr/>
          <p:nvPr/>
        </p:nvGrpSpPr>
        <p:grpSpPr>
          <a:xfrm>
            <a:off x="17173575" y="2010727"/>
            <a:ext cx="282892" cy="357188"/>
            <a:chOff x="0" y="0"/>
            <a:chExt cx="377190" cy="476250"/>
          </a:xfrm>
        </p:grpSpPr>
        <p:sp>
          <p:nvSpPr>
            <p:cNvPr id="117" name="Freeform 117"/>
            <p:cNvSpPr/>
            <p:nvPr/>
          </p:nvSpPr>
          <p:spPr>
            <a:xfrm>
              <a:off x="48260" y="48260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48260" y="11430"/>
                  </a:moveTo>
                  <a:cubicBezTo>
                    <a:pt x="190500" y="238760"/>
                    <a:pt x="273050" y="309880"/>
                    <a:pt x="278130" y="344170"/>
                  </a:cubicBezTo>
                  <a:cubicBezTo>
                    <a:pt x="279400" y="358140"/>
                    <a:pt x="271780" y="373380"/>
                    <a:pt x="264160" y="377190"/>
                  </a:cubicBezTo>
                  <a:cubicBezTo>
                    <a:pt x="256540" y="381000"/>
                    <a:pt x="238760" y="374650"/>
                    <a:pt x="234950" y="368300"/>
                  </a:cubicBezTo>
                  <a:cubicBezTo>
                    <a:pt x="229870" y="360680"/>
                    <a:pt x="234950" y="337820"/>
                    <a:pt x="241300" y="332740"/>
                  </a:cubicBezTo>
                  <a:cubicBezTo>
                    <a:pt x="247650" y="327660"/>
                    <a:pt x="273050" y="334010"/>
                    <a:pt x="276860" y="341630"/>
                  </a:cubicBezTo>
                  <a:cubicBezTo>
                    <a:pt x="280670" y="349250"/>
                    <a:pt x="274320" y="372110"/>
                    <a:pt x="266700" y="377190"/>
                  </a:cubicBezTo>
                  <a:cubicBezTo>
                    <a:pt x="260350" y="381000"/>
                    <a:pt x="248920" y="378460"/>
                    <a:pt x="236220" y="370840"/>
                  </a:cubicBezTo>
                  <a:cubicBezTo>
                    <a:pt x="200660" y="347980"/>
                    <a:pt x="116840" y="220980"/>
                    <a:pt x="74930" y="156210"/>
                  </a:cubicBezTo>
                  <a:cubicBezTo>
                    <a:pt x="44450" y="107950"/>
                    <a:pt x="0" y="49530"/>
                    <a:pt x="2540" y="24130"/>
                  </a:cubicBezTo>
                  <a:cubicBezTo>
                    <a:pt x="3810" y="12700"/>
                    <a:pt x="13970" y="5080"/>
                    <a:pt x="21590" y="2540"/>
                  </a:cubicBezTo>
                  <a:cubicBezTo>
                    <a:pt x="29210" y="0"/>
                    <a:pt x="48260" y="11430"/>
                    <a:pt x="48260" y="114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8" name="Group 118"/>
          <p:cNvGrpSpPr/>
          <p:nvPr/>
        </p:nvGrpSpPr>
        <p:grpSpPr>
          <a:xfrm>
            <a:off x="17253585" y="2027873"/>
            <a:ext cx="361950" cy="609600"/>
            <a:chOff x="0" y="0"/>
            <a:chExt cx="482600" cy="812800"/>
          </a:xfrm>
        </p:grpSpPr>
        <p:sp>
          <p:nvSpPr>
            <p:cNvPr id="119" name="Freeform 119"/>
            <p:cNvSpPr/>
            <p:nvPr/>
          </p:nvSpPr>
          <p:spPr>
            <a:xfrm>
              <a:off x="49530" y="46990"/>
              <a:ext cx="382270" cy="720090"/>
            </a:xfrm>
            <a:custGeom>
              <a:avLst/>
              <a:gdLst/>
              <a:ahLst/>
              <a:cxnLst/>
              <a:rect l="l" t="t" r="r" b="b"/>
              <a:pathLst>
                <a:path w="382270" h="720090">
                  <a:moveTo>
                    <a:pt x="382270" y="35560"/>
                  </a:moveTo>
                  <a:cubicBezTo>
                    <a:pt x="237490" y="344170"/>
                    <a:pt x="168910" y="433070"/>
                    <a:pt x="127000" y="514350"/>
                  </a:cubicBezTo>
                  <a:cubicBezTo>
                    <a:pt x="91440" y="582930"/>
                    <a:pt x="69850" y="693420"/>
                    <a:pt x="43180" y="712470"/>
                  </a:cubicBezTo>
                  <a:cubicBezTo>
                    <a:pt x="33020" y="720090"/>
                    <a:pt x="19050" y="718820"/>
                    <a:pt x="12700" y="713740"/>
                  </a:cubicBezTo>
                  <a:cubicBezTo>
                    <a:pt x="6350" y="708660"/>
                    <a:pt x="0" y="692150"/>
                    <a:pt x="2540" y="684530"/>
                  </a:cubicBezTo>
                  <a:cubicBezTo>
                    <a:pt x="6350" y="676910"/>
                    <a:pt x="27940" y="666750"/>
                    <a:pt x="35560" y="669290"/>
                  </a:cubicBezTo>
                  <a:cubicBezTo>
                    <a:pt x="43180" y="671830"/>
                    <a:pt x="53340" y="695960"/>
                    <a:pt x="49530" y="703580"/>
                  </a:cubicBezTo>
                  <a:cubicBezTo>
                    <a:pt x="45720" y="711200"/>
                    <a:pt x="21590" y="718820"/>
                    <a:pt x="13970" y="715010"/>
                  </a:cubicBezTo>
                  <a:cubicBezTo>
                    <a:pt x="6350" y="711200"/>
                    <a:pt x="1270" y="701040"/>
                    <a:pt x="1270" y="687070"/>
                  </a:cubicBezTo>
                  <a:cubicBezTo>
                    <a:pt x="0" y="651510"/>
                    <a:pt x="46990" y="561340"/>
                    <a:pt x="82550" y="488950"/>
                  </a:cubicBezTo>
                  <a:cubicBezTo>
                    <a:pt x="129540" y="393700"/>
                    <a:pt x="227330" y="261620"/>
                    <a:pt x="271780" y="172720"/>
                  </a:cubicBezTo>
                  <a:cubicBezTo>
                    <a:pt x="302260" y="113030"/>
                    <a:pt x="311150" y="38100"/>
                    <a:pt x="335280" y="15240"/>
                  </a:cubicBezTo>
                  <a:cubicBezTo>
                    <a:pt x="346710" y="5080"/>
                    <a:pt x="364490" y="0"/>
                    <a:pt x="372110" y="3810"/>
                  </a:cubicBezTo>
                  <a:cubicBezTo>
                    <a:pt x="379730" y="7620"/>
                    <a:pt x="382270" y="35560"/>
                    <a:pt x="382270" y="355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0" name="Group 120"/>
          <p:cNvGrpSpPr/>
          <p:nvPr/>
        </p:nvGrpSpPr>
        <p:grpSpPr>
          <a:xfrm>
            <a:off x="12744450" y="3027998"/>
            <a:ext cx="186690" cy="582930"/>
            <a:chOff x="0" y="0"/>
            <a:chExt cx="248920" cy="777240"/>
          </a:xfrm>
        </p:grpSpPr>
        <p:sp>
          <p:nvSpPr>
            <p:cNvPr id="121" name="Freeform 121"/>
            <p:cNvSpPr/>
            <p:nvPr/>
          </p:nvSpPr>
          <p:spPr>
            <a:xfrm>
              <a:off x="48260" y="48260"/>
              <a:ext cx="149860" cy="684530"/>
            </a:xfrm>
            <a:custGeom>
              <a:avLst/>
              <a:gdLst/>
              <a:ahLst/>
              <a:cxnLst/>
              <a:rect l="l" t="t" r="r" b="b"/>
              <a:pathLst>
                <a:path w="149860" h="684530">
                  <a:moveTo>
                    <a:pt x="134620" y="33020"/>
                  </a:moveTo>
                  <a:cubicBezTo>
                    <a:pt x="53340" y="608330"/>
                    <a:pt x="52070" y="632460"/>
                    <a:pt x="64770" y="641350"/>
                  </a:cubicBezTo>
                  <a:cubicBezTo>
                    <a:pt x="76200" y="648970"/>
                    <a:pt x="109220" y="622300"/>
                    <a:pt x="124460" y="627380"/>
                  </a:cubicBezTo>
                  <a:cubicBezTo>
                    <a:pt x="135890" y="631190"/>
                    <a:pt x="148590" y="646430"/>
                    <a:pt x="149860" y="655320"/>
                  </a:cubicBezTo>
                  <a:cubicBezTo>
                    <a:pt x="149860" y="662940"/>
                    <a:pt x="143510" y="671830"/>
                    <a:pt x="137160" y="675640"/>
                  </a:cubicBezTo>
                  <a:cubicBezTo>
                    <a:pt x="130810" y="679450"/>
                    <a:pt x="119380" y="679450"/>
                    <a:pt x="113030" y="676910"/>
                  </a:cubicBezTo>
                  <a:cubicBezTo>
                    <a:pt x="106680" y="674370"/>
                    <a:pt x="99060" y="665480"/>
                    <a:pt x="99060" y="657860"/>
                  </a:cubicBezTo>
                  <a:cubicBezTo>
                    <a:pt x="97790" y="650240"/>
                    <a:pt x="105410" y="633730"/>
                    <a:pt x="113030" y="629920"/>
                  </a:cubicBezTo>
                  <a:cubicBezTo>
                    <a:pt x="120650" y="626110"/>
                    <a:pt x="138430" y="631190"/>
                    <a:pt x="143510" y="637540"/>
                  </a:cubicBezTo>
                  <a:cubicBezTo>
                    <a:pt x="148590" y="645160"/>
                    <a:pt x="147320" y="665480"/>
                    <a:pt x="139700" y="673100"/>
                  </a:cubicBezTo>
                  <a:cubicBezTo>
                    <a:pt x="127000" y="684530"/>
                    <a:pt x="78740" y="681990"/>
                    <a:pt x="57150" y="678180"/>
                  </a:cubicBezTo>
                  <a:cubicBezTo>
                    <a:pt x="41910" y="675640"/>
                    <a:pt x="30480" y="671830"/>
                    <a:pt x="21590" y="660400"/>
                  </a:cubicBezTo>
                  <a:cubicBezTo>
                    <a:pt x="8890" y="643890"/>
                    <a:pt x="5080" y="604520"/>
                    <a:pt x="2540" y="574040"/>
                  </a:cubicBezTo>
                  <a:cubicBezTo>
                    <a:pt x="0" y="538480"/>
                    <a:pt x="5080" y="509270"/>
                    <a:pt x="11430" y="458470"/>
                  </a:cubicBezTo>
                  <a:cubicBezTo>
                    <a:pt x="24130" y="358140"/>
                    <a:pt x="50800" y="59690"/>
                    <a:pt x="86360" y="15240"/>
                  </a:cubicBezTo>
                  <a:cubicBezTo>
                    <a:pt x="96520" y="2540"/>
                    <a:pt x="110490" y="0"/>
                    <a:pt x="118110" y="2540"/>
                  </a:cubicBezTo>
                  <a:cubicBezTo>
                    <a:pt x="125730" y="5080"/>
                    <a:pt x="134620" y="33020"/>
                    <a:pt x="134620" y="330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2" name="Group 122"/>
          <p:cNvGrpSpPr/>
          <p:nvPr/>
        </p:nvGrpSpPr>
        <p:grpSpPr>
          <a:xfrm>
            <a:off x="12775882" y="3341370"/>
            <a:ext cx="2646998" cy="300990"/>
            <a:chOff x="0" y="0"/>
            <a:chExt cx="3529330" cy="401320"/>
          </a:xfrm>
        </p:grpSpPr>
        <p:sp>
          <p:nvSpPr>
            <p:cNvPr id="123" name="Freeform 123"/>
            <p:cNvSpPr/>
            <p:nvPr/>
          </p:nvSpPr>
          <p:spPr>
            <a:xfrm>
              <a:off x="46990" y="34290"/>
              <a:ext cx="3432810" cy="317500"/>
            </a:xfrm>
            <a:custGeom>
              <a:avLst/>
              <a:gdLst/>
              <a:ahLst/>
              <a:cxnLst/>
              <a:rect l="l" t="t" r="r" b="b"/>
              <a:pathLst>
                <a:path w="3432810" h="317500">
                  <a:moveTo>
                    <a:pt x="8890" y="273050"/>
                  </a:moveTo>
                  <a:cubicBezTo>
                    <a:pt x="74930" y="219710"/>
                    <a:pt x="106680" y="203200"/>
                    <a:pt x="179070" y="189230"/>
                  </a:cubicBezTo>
                  <a:cubicBezTo>
                    <a:pt x="445770" y="139700"/>
                    <a:pt x="1579880" y="173990"/>
                    <a:pt x="2110740" y="144780"/>
                  </a:cubicBezTo>
                  <a:cubicBezTo>
                    <a:pt x="2482850" y="124460"/>
                    <a:pt x="2821940" y="90170"/>
                    <a:pt x="3059430" y="63500"/>
                  </a:cubicBezTo>
                  <a:cubicBezTo>
                    <a:pt x="3202940" y="46990"/>
                    <a:pt x="3354070" y="0"/>
                    <a:pt x="3403600" y="16510"/>
                  </a:cubicBezTo>
                  <a:cubicBezTo>
                    <a:pt x="3420110" y="21590"/>
                    <a:pt x="3430270" y="34290"/>
                    <a:pt x="3431540" y="43180"/>
                  </a:cubicBezTo>
                  <a:cubicBezTo>
                    <a:pt x="3431540" y="50800"/>
                    <a:pt x="3422650" y="60960"/>
                    <a:pt x="3413760" y="66040"/>
                  </a:cubicBezTo>
                  <a:cubicBezTo>
                    <a:pt x="3399790" y="74930"/>
                    <a:pt x="3356610" y="85090"/>
                    <a:pt x="3351530" y="78740"/>
                  </a:cubicBezTo>
                  <a:cubicBezTo>
                    <a:pt x="3347720" y="73660"/>
                    <a:pt x="3360420" y="48260"/>
                    <a:pt x="3369310" y="43180"/>
                  </a:cubicBezTo>
                  <a:cubicBezTo>
                    <a:pt x="3375660" y="39370"/>
                    <a:pt x="3387090" y="39370"/>
                    <a:pt x="3393440" y="41910"/>
                  </a:cubicBezTo>
                  <a:cubicBezTo>
                    <a:pt x="3399790" y="44450"/>
                    <a:pt x="3407410" y="54610"/>
                    <a:pt x="3407410" y="60960"/>
                  </a:cubicBezTo>
                  <a:cubicBezTo>
                    <a:pt x="3407410" y="69850"/>
                    <a:pt x="3393440" y="88900"/>
                    <a:pt x="3384550" y="90170"/>
                  </a:cubicBezTo>
                  <a:cubicBezTo>
                    <a:pt x="3375660" y="91440"/>
                    <a:pt x="3356610" y="74930"/>
                    <a:pt x="3356610" y="66040"/>
                  </a:cubicBezTo>
                  <a:cubicBezTo>
                    <a:pt x="3356610" y="57150"/>
                    <a:pt x="3373120" y="40640"/>
                    <a:pt x="3382010" y="39370"/>
                  </a:cubicBezTo>
                  <a:cubicBezTo>
                    <a:pt x="3389630" y="38100"/>
                    <a:pt x="3404870" y="50800"/>
                    <a:pt x="3407410" y="58420"/>
                  </a:cubicBezTo>
                  <a:cubicBezTo>
                    <a:pt x="3409950" y="66040"/>
                    <a:pt x="3403600" y="81280"/>
                    <a:pt x="3394710" y="87630"/>
                  </a:cubicBezTo>
                  <a:cubicBezTo>
                    <a:pt x="3380740" y="97790"/>
                    <a:pt x="3322320" y="100330"/>
                    <a:pt x="3315970" y="90170"/>
                  </a:cubicBezTo>
                  <a:cubicBezTo>
                    <a:pt x="3309620" y="80010"/>
                    <a:pt x="3335020" y="44450"/>
                    <a:pt x="3347720" y="31750"/>
                  </a:cubicBezTo>
                  <a:cubicBezTo>
                    <a:pt x="3356610" y="22860"/>
                    <a:pt x="3365500" y="17780"/>
                    <a:pt x="3376930" y="16510"/>
                  </a:cubicBezTo>
                  <a:cubicBezTo>
                    <a:pt x="3392170" y="15240"/>
                    <a:pt x="3422650" y="21590"/>
                    <a:pt x="3429000" y="30480"/>
                  </a:cubicBezTo>
                  <a:cubicBezTo>
                    <a:pt x="3432810" y="36830"/>
                    <a:pt x="3431540" y="48260"/>
                    <a:pt x="3427730" y="54610"/>
                  </a:cubicBezTo>
                  <a:cubicBezTo>
                    <a:pt x="3423920" y="60960"/>
                    <a:pt x="3417570" y="63500"/>
                    <a:pt x="3403600" y="68580"/>
                  </a:cubicBezTo>
                  <a:cubicBezTo>
                    <a:pt x="3356610" y="85090"/>
                    <a:pt x="3205480" y="99060"/>
                    <a:pt x="3063240" y="114300"/>
                  </a:cubicBezTo>
                  <a:cubicBezTo>
                    <a:pt x="2825750" y="140970"/>
                    <a:pt x="2484120" y="175260"/>
                    <a:pt x="2112010" y="195580"/>
                  </a:cubicBezTo>
                  <a:cubicBezTo>
                    <a:pt x="1583690" y="223520"/>
                    <a:pt x="434340" y="196850"/>
                    <a:pt x="189230" y="238760"/>
                  </a:cubicBezTo>
                  <a:cubicBezTo>
                    <a:pt x="129540" y="248920"/>
                    <a:pt x="109220" y="259080"/>
                    <a:pt x="80010" y="274320"/>
                  </a:cubicBezTo>
                  <a:cubicBezTo>
                    <a:pt x="58420" y="285750"/>
                    <a:pt x="41910" y="314960"/>
                    <a:pt x="27940" y="316230"/>
                  </a:cubicBezTo>
                  <a:cubicBezTo>
                    <a:pt x="19050" y="317500"/>
                    <a:pt x="7620" y="309880"/>
                    <a:pt x="3810" y="302260"/>
                  </a:cubicBezTo>
                  <a:cubicBezTo>
                    <a:pt x="0" y="294640"/>
                    <a:pt x="8890" y="273050"/>
                    <a:pt x="8890" y="2730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4" name="Group 124"/>
          <p:cNvGrpSpPr/>
          <p:nvPr/>
        </p:nvGrpSpPr>
        <p:grpSpPr>
          <a:xfrm>
            <a:off x="15200948" y="3481388"/>
            <a:ext cx="177165" cy="678180"/>
            <a:chOff x="0" y="0"/>
            <a:chExt cx="236220" cy="904240"/>
          </a:xfrm>
        </p:grpSpPr>
        <p:sp>
          <p:nvSpPr>
            <p:cNvPr id="125" name="Freeform 125"/>
            <p:cNvSpPr/>
            <p:nvPr/>
          </p:nvSpPr>
          <p:spPr>
            <a:xfrm>
              <a:off x="39370" y="49530"/>
              <a:ext cx="146050" cy="805180"/>
            </a:xfrm>
            <a:custGeom>
              <a:avLst/>
              <a:gdLst/>
              <a:ahLst/>
              <a:cxnLst/>
              <a:rect l="l" t="t" r="r" b="b"/>
              <a:pathLst>
                <a:path w="146050" h="805180">
                  <a:moveTo>
                    <a:pt x="146050" y="26670"/>
                  </a:moveTo>
                  <a:cubicBezTo>
                    <a:pt x="140970" y="162560"/>
                    <a:pt x="107950" y="290830"/>
                    <a:pt x="93980" y="398780"/>
                  </a:cubicBezTo>
                  <a:cubicBezTo>
                    <a:pt x="78740" y="519430"/>
                    <a:pt x="90170" y="741680"/>
                    <a:pt x="62230" y="786130"/>
                  </a:cubicBezTo>
                  <a:cubicBezTo>
                    <a:pt x="54610" y="798830"/>
                    <a:pt x="41910" y="805180"/>
                    <a:pt x="33020" y="803910"/>
                  </a:cubicBezTo>
                  <a:cubicBezTo>
                    <a:pt x="24130" y="802640"/>
                    <a:pt x="8890" y="783590"/>
                    <a:pt x="11430" y="778510"/>
                  </a:cubicBezTo>
                  <a:cubicBezTo>
                    <a:pt x="13970" y="773430"/>
                    <a:pt x="60960" y="774700"/>
                    <a:pt x="62230" y="779780"/>
                  </a:cubicBezTo>
                  <a:cubicBezTo>
                    <a:pt x="63500" y="784860"/>
                    <a:pt x="41910" y="805180"/>
                    <a:pt x="33020" y="803910"/>
                  </a:cubicBezTo>
                  <a:cubicBezTo>
                    <a:pt x="25400" y="802640"/>
                    <a:pt x="10160" y="784860"/>
                    <a:pt x="11430" y="777240"/>
                  </a:cubicBezTo>
                  <a:cubicBezTo>
                    <a:pt x="12700" y="770890"/>
                    <a:pt x="27940" y="769620"/>
                    <a:pt x="34290" y="762000"/>
                  </a:cubicBezTo>
                  <a:cubicBezTo>
                    <a:pt x="43180" y="750570"/>
                    <a:pt x="43180" y="717550"/>
                    <a:pt x="53340" y="707390"/>
                  </a:cubicBezTo>
                  <a:cubicBezTo>
                    <a:pt x="60960" y="699770"/>
                    <a:pt x="74930" y="694690"/>
                    <a:pt x="82550" y="697230"/>
                  </a:cubicBezTo>
                  <a:cubicBezTo>
                    <a:pt x="90170" y="699770"/>
                    <a:pt x="100330" y="715010"/>
                    <a:pt x="100330" y="722630"/>
                  </a:cubicBezTo>
                  <a:cubicBezTo>
                    <a:pt x="100330" y="730250"/>
                    <a:pt x="93980" y="739140"/>
                    <a:pt x="87630" y="742950"/>
                  </a:cubicBezTo>
                  <a:cubicBezTo>
                    <a:pt x="81280" y="746760"/>
                    <a:pt x="71120" y="748030"/>
                    <a:pt x="64770" y="745490"/>
                  </a:cubicBezTo>
                  <a:cubicBezTo>
                    <a:pt x="58420" y="742950"/>
                    <a:pt x="50800" y="734060"/>
                    <a:pt x="49530" y="726440"/>
                  </a:cubicBezTo>
                  <a:cubicBezTo>
                    <a:pt x="48260" y="720090"/>
                    <a:pt x="52070" y="708660"/>
                    <a:pt x="57150" y="703580"/>
                  </a:cubicBezTo>
                  <a:cubicBezTo>
                    <a:pt x="63500" y="698500"/>
                    <a:pt x="81280" y="695960"/>
                    <a:pt x="87630" y="699770"/>
                  </a:cubicBezTo>
                  <a:cubicBezTo>
                    <a:pt x="95250" y="703580"/>
                    <a:pt x="100330" y="717550"/>
                    <a:pt x="99060" y="728980"/>
                  </a:cubicBezTo>
                  <a:cubicBezTo>
                    <a:pt x="97790" y="746760"/>
                    <a:pt x="72390" y="786130"/>
                    <a:pt x="55880" y="796290"/>
                  </a:cubicBezTo>
                  <a:cubicBezTo>
                    <a:pt x="45720" y="802640"/>
                    <a:pt x="29210" y="802640"/>
                    <a:pt x="21590" y="798830"/>
                  </a:cubicBezTo>
                  <a:cubicBezTo>
                    <a:pt x="15240" y="795020"/>
                    <a:pt x="8890" y="781050"/>
                    <a:pt x="11430" y="777240"/>
                  </a:cubicBezTo>
                  <a:cubicBezTo>
                    <a:pt x="15240" y="770890"/>
                    <a:pt x="59690" y="773430"/>
                    <a:pt x="62230" y="779780"/>
                  </a:cubicBezTo>
                  <a:cubicBezTo>
                    <a:pt x="64770" y="784860"/>
                    <a:pt x="53340" y="800100"/>
                    <a:pt x="45720" y="802640"/>
                  </a:cubicBezTo>
                  <a:cubicBezTo>
                    <a:pt x="38100" y="805180"/>
                    <a:pt x="20320" y="800100"/>
                    <a:pt x="13970" y="789940"/>
                  </a:cubicBezTo>
                  <a:cubicBezTo>
                    <a:pt x="0" y="769620"/>
                    <a:pt x="12700" y="717550"/>
                    <a:pt x="16510" y="656590"/>
                  </a:cubicBezTo>
                  <a:cubicBezTo>
                    <a:pt x="26670" y="523240"/>
                    <a:pt x="59690" y="82550"/>
                    <a:pt x="96520" y="20320"/>
                  </a:cubicBezTo>
                  <a:cubicBezTo>
                    <a:pt x="105410" y="6350"/>
                    <a:pt x="115570" y="0"/>
                    <a:pt x="123190" y="1270"/>
                  </a:cubicBezTo>
                  <a:cubicBezTo>
                    <a:pt x="132080" y="2540"/>
                    <a:pt x="146050" y="26670"/>
                    <a:pt x="14605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6" name="Group 126"/>
          <p:cNvGrpSpPr/>
          <p:nvPr/>
        </p:nvGrpSpPr>
        <p:grpSpPr>
          <a:xfrm>
            <a:off x="15235238" y="4093845"/>
            <a:ext cx="2192655" cy="175260"/>
            <a:chOff x="0" y="0"/>
            <a:chExt cx="2923540" cy="233680"/>
          </a:xfrm>
        </p:grpSpPr>
        <p:sp>
          <p:nvSpPr>
            <p:cNvPr id="127" name="Freeform 127"/>
            <p:cNvSpPr/>
            <p:nvPr/>
          </p:nvSpPr>
          <p:spPr>
            <a:xfrm>
              <a:off x="46990" y="13970"/>
              <a:ext cx="2828290" cy="170180"/>
            </a:xfrm>
            <a:custGeom>
              <a:avLst/>
              <a:gdLst/>
              <a:ahLst/>
              <a:cxnLst/>
              <a:rect l="l" t="t" r="r" b="b"/>
              <a:pathLst>
                <a:path w="2828290" h="170180">
                  <a:moveTo>
                    <a:pt x="10160" y="123190"/>
                  </a:moveTo>
                  <a:cubicBezTo>
                    <a:pt x="88900" y="71120"/>
                    <a:pt x="139700" y="57150"/>
                    <a:pt x="182880" y="49530"/>
                  </a:cubicBezTo>
                  <a:cubicBezTo>
                    <a:pt x="228600" y="40640"/>
                    <a:pt x="256540" y="38100"/>
                    <a:pt x="323850" y="36830"/>
                  </a:cubicBezTo>
                  <a:cubicBezTo>
                    <a:pt x="486410" y="33020"/>
                    <a:pt x="835660" y="69850"/>
                    <a:pt x="1162050" y="74930"/>
                  </a:cubicBezTo>
                  <a:cubicBezTo>
                    <a:pt x="1617980" y="82550"/>
                    <a:pt x="2697480" y="0"/>
                    <a:pt x="2805430" y="55880"/>
                  </a:cubicBezTo>
                  <a:cubicBezTo>
                    <a:pt x="2820670" y="63500"/>
                    <a:pt x="2825750" y="74930"/>
                    <a:pt x="2824480" y="83820"/>
                  </a:cubicBezTo>
                  <a:cubicBezTo>
                    <a:pt x="2823210" y="92710"/>
                    <a:pt x="2805430" y="107950"/>
                    <a:pt x="2799080" y="106680"/>
                  </a:cubicBezTo>
                  <a:cubicBezTo>
                    <a:pt x="2792730" y="104140"/>
                    <a:pt x="2785110" y="69850"/>
                    <a:pt x="2788920" y="67310"/>
                  </a:cubicBezTo>
                  <a:cubicBezTo>
                    <a:pt x="2791460" y="66040"/>
                    <a:pt x="2814320" y="82550"/>
                    <a:pt x="2814320" y="90170"/>
                  </a:cubicBezTo>
                  <a:cubicBezTo>
                    <a:pt x="2814320" y="99060"/>
                    <a:pt x="2795270" y="119380"/>
                    <a:pt x="2788920" y="118110"/>
                  </a:cubicBezTo>
                  <a:cubicBezTo>
                    <a:pt x="2781300" y="115570"/>
                    <a:pt x="2773680" y="60960"/>
                    <a:pt x="2780030" y="48260"/>
                  </a:cubicBezTo>
                  <a:cubicBezTo>
                    <a:pt x="2783840" y="40640"/>
                    <a:pt x="2794000" y="36830"/>
                    <a:pt x="2801620" y="38100"/>
                  </a:cubicBezTo>
                  <a:cubicBezTo>
                    <a:pt x="2809240" y="39370"/>
                    <a:pt x="2823210" y="50800"/>
                    <a:pt x="2825750" y="58420"/>
                  </a:cubicBezTo>
                  <a:cubicBezTo>
                    <a:pt x="2828290" y="64770"/>
                    <a:pt x="2824480" y="76200"/>
                    <a:pt x="2819400" y="81280"/>
                  </a:cubicBezTo>
                  <a:cubicBezTo>
                    <a:pt x="2814320" y="86360"/>
                    <a:pt x="2804160" y="90170"/>
                    <a:pt x="2796540" y="88900"/>
                  </a:cubicBezTo>
                  <a:cubicBezTo>
                    <a:pt x="2790190" y="87630"/>
                    <a:pt x="2780030" y="81280"/>
                    <a:pt x="2777490" y="74930"/>
                  </a:cubicBezTo>
                  <a:cubicBezTo>
                    <a:pt x="2774950" y="68580"/>
                    <a:pt x="2774950" y="57150"/>
                    <a:pt x="2778760" y="50800"/>
                  </a:cubicBezTo>
                  <a:cubicBezTo>
                    <a:pt x="2783840" y="44450"/>
                    <a:pt x="2799080" y="36830"/>
                    <a:pt x="2806700" y="39370"/>
                  </a:cubicBezTo>
                  <a:cubicBezTo>
                    <a:pt x="2814320" y="41910"/>
                    <a:pt x="2828290" y="58420"/>
                    <a:pt x="2825750" y="63500"/>
                  </a:cubicBezTo>
                  <a:cubicBezTo>
                    <a:pt x="2823210" y="68580"/>
                    <a:pt x="2790190" y="62230"/>
                    <a:pt x="2788920" y="67310"/>
                  </a:cubicBezTo>
                  <a:cubicBezTo>
                    <a:pt x="2787650" y="72390"/>
                    <a:pt x="2814320" y="82550"/>
                    <a:pt x="2814320" y="90170"/>
                  </a:cubicBezTo>
                  <a:cubicBezTo>
                    <a:pt x="2814320" y="99060"/>
                    <a:pt x="2792730" y="119380"/>
                    <a:pt x="2788920" y="118110"/>
                  </a:cubicBezTo>
                  <a:cubicBezTo>
                    <a:pt x="2783840" y="115570"/>
                    <a:pt x="2791460" y="58420"/>
                    <a:pt x="2799080" y="55880"/>
                  </a:cubicBezTo>
                  <a:cubicBezTo>
                    <a:pt x="2805430" y="53340"/>
                    <a:pt x="2824480" y="69850"/>
                    <a:pt x="2824480" y="77470"/>
                  </a:cubicBezTo>
                  <a:cubicBezTo>
                    <a:pt x="2825750" y="86360"/>
                    <a:pt x="2818130" y="97790"/>
                    <a:pt x="2799080" y="106680"/>
                  </a:cubicBezTo>
                  <a:cubicBezTo>
                    <a:pt x="2678430" y="162560"/>
                    <a:pt x="1615440" y="133350"/>
                    <a:pt x="1160780" y="125730"/>
                  </a:cubicBezTo>
                  <a:cubicBezTo>
                    <a:pt x="835660" y="120650"/>
                    <a:pt x="483870" y="85090"/>
                    <a:pt x="326390" y="87630"/>
                  </a:cubicBezTo>
                  <a:cubicBezTo>
                    <a:pt x="264160" y="88900"/>
                    <a:pt x="237490" y="90170"/>
                    <a:pt x="196850" y="97790"/>
                  </a:cubicBezTo>
                  <a:cubicBezTo>
                    <a:pt x="158750" y="104140"/>
                    <a:pt x="116840" y="114300"/>
                    <a:pt x="87630" y="128270"/>
                  </a:cubicBezTo>
                  <a:cubicBezTo>
                    <a:pt x="63500" y="139700"/>
                    <a:pt x="44450" y="167640"/>
                    <a:pt x="29210" y="168910"/>
                  </a:cubicBezTo>
                  <a:cubicBezTo>
                    <a:pt x="19050" y="170180"/>
                    <a:pt x="7620" y="163830"/>
                    <a:pt x="3810" y="156210"/>
                  </a:cubicBezTo>
                  <a:cubicBezTo>
                    <a:pt x="0" y="148590"/>
                    <a:pt x="10160" y="123190"/>
                    <a:pt x="10160" y="1231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8" name="Group 128"/>
          <p:cNvGrpSpPr/>
          <p:nvPr/>
        </p:nvGrpSpPr>
        <p:grpSpPr>
          <a:xfrm>
            <a:off x="17036415" y="4191000"/>
            <a:ext cx="423862" cy="3524250"/>
            <a:chOff x="0" y="0"/>
            <a:chExt cx="565150" cy="4699000"/>
          </a:xfrm>
        </p:grpSpPr>
        <p:sp>
          <p:nvSpPr>
            <p:cNvPr id="129" name="Freeform 129"/>
            <p:cNvSpPr/>
            <p:nvPr/>
          </p:nvSpPr>
          <p:spPr>
            <a:xfrm>
              <a:off x="38100" y="49530"/>
              <a:ext cx="482600" cy="4599940"/>
            </a:xfrm>
            <a:custGeom>
              <a:avLst/>
              <a:gdLst/>
              <a:ahLst/>
              <a:cxnLst/>
              <a:rect l="l" t="t" r="r" b="b"/>
              <a:pathLst>
                <a:path w="482600" h="4599940">
                  <a:moveTo>
                    <a:pt x="384810" y="203200"/>
                  </a:moveTo>
                  <a:cubicBezTo>
                    <a:pt x="417830" y="12700"/>
                    <a:pt x="435610" y="0"/>
                    <a:pt x="445770" y="1270"/>
                  </a:cubicBezTo>
                  <a:cubicBezTo>
                    <a:pt x="454660" y="1270"/>
                    <a:pt x="462280" y="8890"/>
                    <a:pt x="467360" y="21590"/>
                  </a:cubicBezTo>
                  <a:cubicBezTo>
                    <a:pt x="482600" y="53340"/>
                    <a:pt x="481330" y="138430"/>
                    <a:pt x="476250" y="228600"/>
                  </a:cubicBezTo>
                  <a:cubicBezTo>
                    <a:pt x="466090" y="401320"/>
                    <a:pt x="389890" y="699770"/>
                    <a:pt x="349250" y="979170"/>
                  </a:cubicBezTo>
                  <a:cubicBezTo>
                    <a:pt x="297180" y="1328420"/>
                    <a:pt x="229870" y="1802130"/>
                    <a:pt x="199390" y="2162810"/>
                  </a:cubicBezTo>
                  <a:cubicBezTo>
                    <a:pt x="173990" y="2465070"/>
                    <a:pt x="168910" y="2736850"/>
                    <a:pt x="163830" y="2999740"/>
                  </a:cubicBezTo>
                  <a:cubicBezTo>
                    <a:pt x="158750" y="3234690"/>
                    <a:pt x="157480" y="3497580"/>
                    <a:pt x="163830" y="3669030"/>
                  </a:cubicBezTo>
                  <a:cubicBezTo>
                    <a:pt x="167640" y="3776980"/>
                    <a:pt x="189230" y="3858260"/>
                    <a:pt x="184150" y="3933190"/>
                  </a:cubicBezTo>
                  <a:cubicBezTo>
                    <a:pt x="180340" y="3989070"/>
                    <a:pt x="167640" y="4027170"/>
                    <a:pt x="153670" y="4076700"/>
                  </a:cubicBezTo>
                  <a:cubicBezTo>
                    <a:pt x="137160" y="4131310"/>
                    <a:pt x="104140" y="4183380"/>
                    <a:pt x="88900" y="4246880"/>
                  </a:cubicBezTo>
                  <a:cubicBezTo>
                    <a:pt x="71120" y="4320540"/>
                    <a:pt x="57150" y="4432300"/>
                    <a:pt x="59690" y="4493260"/>
                  </a:cubicBezTo>
                  <a:cubicBezTo>
                    <a:pt x="60960" y="4528820"/>
                    <a:pt x="85090" y="4560570"/>
                    <a:pt x="78740" y="4578350"/>
                  </a:cubicBezTo>
                  <a:cubicBezTo>
                    <a:pt x="74930" y="4589780"/>
                    <a:pt x="59690" y="4598670"/>
                    <a:pt x="50800" y="4598670"/>
                  </a:cubicBezTo>
                  <a:cubicBezTo>
                    <a:pt x="43180" y="4598670"/>
                    <a:pt x="31750" y="4585970"/>
                    <a:pt x="29210" y="4578350"/>
                  </a:cubicBezTo>
                  <a:cubicBezTo>
                    <a:pt x="26670" y="4572000"/>
                    <a:pt x="30480" y="4561840"/>
                    <a:pt x="34290" y="4556760"/>
                  </a:cubicBezTo>
                  <a:cubicBezTo>
                    <a:pt x="39370" y="4551680"/>
                    <a:pt x="49530" y="4546600"/>
                    <a:pt x="57150" y="4547870"/>
                  </a:cubicBezTo>
                  <a:cubicBezTo>
                    <a:pt x="63500" y="4549140"/>
                    <a:pt x="72390" y="4554220"/>
                    <a:pt x="76200" y="4560570"/>
                  </a:cubicBezTo>
                  <a:cubicBezTo>
                    <a:pt x="80010" y="4566920"/>
                    <a:pt x="80010" y="4578350"/>
                    <a:pt x="76200" y="4584700"/>
                  </a:cubicBezTo>
                  <a:cubicBezTo>
                    <a:pt x="72390" y="4591050"/>
                    <a:pt x="63500" y="4598670"/>
                    <a:pt x="55880" y="4598670"/>
                  </a:cubicBezTo>
                  <a:cubicBezTo>
                    <a:pt x="48260" y="4598670"/>
                    <a:pt x="34290" y="4589780"/>
                    <a:pt x="30480" y="4582160"/>
                  </a:cubicBezTo>
                  <a:cubicBezTo>
                    <a:pt x="27940" y="4575810"/>
                    <a:pt x="29210" y="4564380"/>
                    <a:pt x="33020" y="4558030"/>
                  </a:cubicBezTo>
                  <a:cubicBezTo>
                    <a:pt x="36830" y="4552950"/>
                    <a:pt x="46990" y="4546600"/>
                    <a:pt x="54610" y="4547870"/>
                  </a:cubicBezTo>
                  <a:cubicBezTo>
                    <a:pt x="62230" y="4549140"/>
                    <a:pt x="76200" y="4558030"/>
                    <a:pt x="78740" y="4565650"/>
                  </a:cubicBezTo>
                  <a:cubicBezTo>
                    <a:pt x="81280" y="4572000"/>
                    <a:pt x="77470" y="4584700"/>
                    <a:pt x="72390" y="4589780"/>
                  </a:cubicBezTo>
                  <a:cubicBezTo>
                    <a:pt x="67310" y="4594860"/>
                    <a:pt x="58420" y="4599940"/>
                    <a:pt x="50800" y="4598670"/>
                  </a:cubicBezTo>
                  <a:cubicBezTo>
                    <a:pt x="39370" y="4596130"/>
                    <a:pt x="20320" y="4582160"/>
                    <a:pt x="12700" y="4564380"/>
                  </a:cubicBezTo>
                  <a:cubicBezTo>
                    <a:pt x="0" y="4535170"/>
                    <a:pt x="10160" y="4472940"/>
                    <a:pt x="12700" y="4424680"/>
                  </a:cubicBezTo>
                  <a:cubicBezTo>
                    <a:pt x="16510" y="4370070"/>
                    <a:pt x="20320" y="4311650"/>
                    <a:pt x="34290" y="4254500"/>
                  </a:cubicBezTo>
                  <a:cubicBezTo>
                    <a:pt x="49530" y="4191000"/>
                    <a:pt x="88900" y="4121150"/>
                    <a:pt x="105410" y="4062730"/>
                  </a:cubicBezTo>
                  <a:cubicBezTo>
                    <a:pt x="119380" y="4015740"/>
                    <a:pt x="129540" y="3983990"/>
                    <a:pt x="133350" y="3933190"/>
                  </a:cubicBezTo>
                  <a:cubicBezTo>
                    <a:pt x="138430" y="3860800"/>
                    <a:pt x="116840" y="3776980"/>
                    <a:pt x="113030" y="3669030"/>
                  </a:cubicBezTo>
                  <a:cubicBezTo>
                    <a:pt x="106680" y="3496310"/>
                    <a:pt x="107950" y="3234690"/>
                    <a:pt x="113030" y="2998470"/>
                  </a:cubicBezTo>
                  <a:cubicBezTo>
                    <a:pt x="118110" y="2734310"/>
                    <a:pt x="124460" y="2444750"/>
                    <a:pt x="148590" y="2156460"/>
                  </a:cubicBezTo>
                  <a:cubicBezTo>
                    <a:pt x="173990" y="1850390"/>
                    <a:pt x="219710" y="1524000"/>
                    <a:pt x="264160" y="1214120"/>
                  </a:cubicBezTo>
                  <a:cubicBezTo>
                    <a:pt x="308610" y="911860"/>
                    <a:pt x="392430" y="466090"/>
                    <a:pt x="414020" y="321310"/>
                  </a:cubicBezTo>
                  <a:cubicBezTo>
                    <a:pt x="420370" y="274320"/>
                    <a:pt x="424180" y="265430"/>
                    <a:pt x="425450" y="228600"/>
                  </a:cubicBezTo>
                  <a:cubicBezTo>
                    <a:pt x="427990" y="173990"/>
                    <a:pt x="402590" y="60960"/>
                    <a:pt x="416560" y="26670"/>
                  </a:cubicBezTo>
                  <a:cubicBezTo>
                    <a:pt x="422910" y="11430"/>
                    <a:pt x="436880" y="0"/>
                    <a:pt x="445770" y="1270"/>
                  </a:cubicBezTo>
                  <a:cubicBezTo>
                    <a:pt x="453390" y="2540"/>
                    <a:pt x="467360" y="20320"/>
                    <a:pt x="467360" y="27940"/>
                  </a:cubicBezTo>
                  <a:cubicBezTo>
                    <a:pt x="467360" y="34290"/>
                    <a:pt x="455930" y="35560"/>
                    <a:pt x="452120" y="44450"/>
                  </a:cubicBezTo>
                  <a:cubicBezTo>
                    <a:pt x="440690" y="71120"/>
                    <a:pt x="452120" y="186690"/>
                    <a:pt x="434340" y="213360"/>
                  </a:cubicBezTo>
                  <a:cubicBezTo>
                    <a:pt x="425450" y="226060"/>
                    <a:pt x="410210" y="234950"/>
                    <a:pt x="401320" y="232410"/>
                  </a:cubicBezTo>
                  <a:cubicBezTo>
                    <a:pt x="393700" y="229870"/>
                    <a:pt x="384810" y="203200"/>
                    <a:pt x="384810" y="2032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0" name="Group 130"/>
          <p:cNvGrpSpPr/>
          <p:nvPr/>
        </p:nvGrpSpPr>
        <p:grpSpPr>
          <a:xfrm>
            <a:off x="14999970" y="7600950"/>
            <a:ext cx="2131695" cy="191452"/>
            <a:chOff x="0" y="0"/>
            <a:chExt cx="2842260" cy="255270"/>
          </a:xfrm>
        </p:grpSpPr>
        <p:sp>
          <p:nvSpPr>
            <p:cNvPr id="131" name="Freeform 131"/>
            <p:cNvSpPr/>
            <p:nvPr/>
          </p:nvSpPr>
          <p:spPr>
            <a:xfrm>
              <a:off x="49530" y="49530"/>
              <a:ext cx="2744470" cy="172720"/>
            </a:xfrm>
            <a:custGeom>
              <a:avLst/>
              <a:gdLst/>
              <a:ahLst/>
              <a:cxnLst/>
              <a:rect l="l" t="t" r="r" b="b"/>
              <a:pathLst>
                <a:path w="2744470" h="172720">
                  <a:moveTo>
                    <a:pt x="2708910" y="69850"/>
                  </a:moveTo>
                  <a:cubicBezTo>
                    <a:pt x="2566670" y="50800"/>
                    <a:pt x="2534920" y="66040"/>
                    <a:pt x="2463800" y="69850"/>
                  </a:cubicBezTo>
                  <a:cubicBezTo>
                    <a:pt x="2277110" y="81280"/>
                    <a:pt x="1793240" y="58420"/>
                    <a:pt x="1449070" y="71120"/>
                  </a:cubicBezTo>
                  <a:cubicBezTo>
                    <a:pt x="1090930" y="83820"/>
                    <a:pt x="612140" y="138430"/>
                    <a:pt x="354330" y="149860"/>
                  </a:cubicBezTo>
                  <a:cubicBezTo>
                    <a:pt x="213360" y="156210"/>
                    <a:pt x="73660" y="172720"/>
                    <a:pt x="26670" y="154940"/>
                  </a:cubicBezTo>
                  <a:cubicBezTo>
                    <a:pt x="11430" y="149860"/>
                    <a:pt x="2540" y="140970"/>
                    <a:pt x="1270" y="132080"/>
                  </a:cubicBezTo>
                  <a:cubicBezTo>
                    <a:pt x="0" y="123190"/>
                    <a:pt x="10160" y="111760"/>
                    <a:pt x="20320" y="104140"/>
                  </a:cubicBezTo>
                  <a:cubicBezTo>
                    <a:pt x="36830" y="92710"/>
                    <a:pt x="73660" y="88900"/>
                    <a:pt x="97790" y="86360"/>
                  </a:cubicBezTo>
                  <a:cubicBezTo>
                    <a:pt x="118110" y="83820"/>
                    <a:pt x="142240" y="81280"/>
                    <a:pt x="153670" y="87630"/>
                  </a:cubicBezTo>
                  <a:cubicBezTo>
                    <a:pt x="161290" y="91440"/>
                    <a:pt x="165100" y="100330"/>
                    <a:pt x="165100" y="107950"/>
                  </a:cubicBezTo>
                  <a:cubicBezTo>
                    <a:pt x="165100" y="115570"/>
                    <a:pt x="154940" y="130810"/>
                    <a:pt x="147320" y="133350"/>
                  </a:cubicBezTo>
                  <a:cubicBezTo>
                    <a:pt x="140970" y="135890"/>
                    <a:pt x="129540" y="132080"/>
                    <a:pt x="124460" y="128270"/>
                  </a:cubicBezTo>
                  <a:cubicBezTo>
                    <a:pt x="119380" y="124460"/>
                    <a:pt x="114300" y="113030"/>
                    <a:pt x="114300" y="106680"/>
                  </a:cubicBezTo>
                  <a:cubicBezTo>
                    <a:pt x="114300" y="99060"/>
                    <a:pt x="121920" y="90170"/>
                    <a:pt x="128270" y="86360"/>
                  </a:cubicBezTo>
                  <a:cubicBezTo>
                    <a:pt x="134620" y="82550"/>
                    <a:pt x="144780" y="83820"/>
                    <a:pt x="151130" y="86360"/>
                  </a:cubicBezTo>
                  <a:cubicBezTo>
                    <a:pt x="157480" y="88900"/>
                    <a:pt x="163830" y="99060"/>
                    <a:pt x="165100" y="105410"/>
                  </a:cubicBezTo>
                  <a:cubicBezTo>
                    <a:pt x="166370" y="113030"/>
                    <a:pt x="165100" y="121920"/>
                    <a:pt x="157480" y="128270"/>
                  </a:cubicBezTo>
                  <a:cubicBezTo>
                    <a:pt x="139700" y="143510"/>
                    <a:pt x="52070" y="162560"/>
                    <a:pt x="26670" y="154940"/>
                  </a:cubicBezTo>
                  <a:cubicBezTo>
                    <a:pt x="13970" y="151130"/>
                    <a:pt x="2540" y="140970"/>
                    <a:pt x="1270" y="132080"/>
                  </a:cubicBezTo>
                  <a:cubicBezTo>
                    <a:pt x="0" y="123190"/>
                    <a:pt x="6350" y="111760"/>
                    <a:pt x="20320" y="104140"/>
                  </a:cubicBezTo>
                  <a:cubicBezTo>
                    <a:pt x="87630" y="67310"/>
                    <a:pt x="508000" y="91440"/>
                    <a:pt x="748030" y="77470"/>
                  </a:cubicBezTo>
                  <a:cubicBezTo>
                    <a:pt x="984250" y="63500"/>
                    <a:pt x="1193800" y="30480"/>
                    <a:pt x="1449070" y="20320"/>
                  </a:cubicBezTo>
                  <a:cubicBezTo>
                    <a:pt x="1755140" y="7620"/>
                    <a:pt x="2273300" y="30480"/>
                    <a:pt x="2461260" y="19050"/>
                  </a:cubicBezTo>
                  <a:cubicBezTo>
                    <a:pt x="2534920" y="15240"/>
                    <a:pt x="2566670" y="0"/>
                    <a:pt x="2613660" y="1270"/>
                  </a:cubicBezTo>
                  <a:cubicBezTo>
                    <a:pt x="2655570" y="2540"/>
                    <a:pt x="2712720" y="10160"/>
                    <a:pt x="2730500" y="24130"/>
                  </a:cubicBezTo>
                  <a:cubicBezTo>
                    <a:pt x="2739390" y="31750"/>
                    <a:pt x="2744470" y="43180"/>
                    <a:pt x="2741930" y="50800"/>
                  </a:cubicBezTo>
                  <a:cubicBezTo>
                    <a:pt x="2739390" y="59690"/>
                    <a:pt x="2708910" y="69850"/>
                    <a:pt x="2708910" y="698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2" name="Group 132"/>
          <p:cNvGrpSpPr/>
          <p:nvPr/>
        </p:nvGrpSpPr>
        <p:grpSpPr>
          <a:xfrm>
            <a:off x="15013305" y="7756207"/>
            <a:ext cx="156210" cy="460057"/>
            <a:chOff x="0" y="0"/>
            <a:chExt cx="208280" cy="613410"/>
          </a:xfrm>
        </p:grpSpPr>
        <p:sp>
          <p:nvSpPr>
            <p:cNvPr id="133" name="Freeform 133"/>
            <p:cNvSpPr/>
            <p:nvPr/>
          </p:nvSpPr>
          <p:spPr>
            <a:xfrm>
              <a:off x="20320" y="50800"/>
              <a:ext cx="138430" cy="513080"/>
            </a:xfrm>
            <a:custGeom>
              <a:avLst/>
              <a:gdLst/>
              <a:ahLst/>
              <a:cxnLst/>
              <a:rect l="l" t="t" r="r" b="b"/>
              <a:pathLst>
                <a:path w="138430" h="513080">
                  <a:moveTo>
                    <a:pt x="53340" y="57150"/>
                  </a:moveTo>
                  <a:cubicBezTo>
                    <a:pt x="77470" y="46990"/>
                    <a:pt x="78740" y="74930"/>
                    <a:pt x="81280" y="102870"/>
                  </a:cubicBezTo>
                  <a:cubicBezTo>
                    <a:pt x="87630" y="173990"/>
                    <a:pt x="100330" y="435610"/>
                    <a:pt x="81280" y="486410"/>
                  </a:cubicBezTo>
                  <a:cubicBezTo>
                    <a:pt x="74930" y="501650"/>
                    <a:pt x="67310" y="510540"/>
                    <a:pt x="58420" y="511810"/>
                  </a:cubicBezTo>
                  <a:cubicBezTo>
                    <a:pt x="49530" y="513080"/>
                    <a:pt x="31750" y="500380"/>
                    <a:pt x="30480" y="492760"/>
                  </a:cubicBezTo>
                  <a:cubicBezTo>
                    <a:pt x="29210" y="483870"/>
                    <a:pt x="43180" y="471170"/>
                    <a:pt x="53340" y="461010"/>
                  </a:cubicBezTo>
                  <a:cubicBezTo>
                    <a:pt x="67310" y="447040"/>
                    <a:pt x="92710" y="422910"/>
                    <a:pt x="107950" y="420370"/>
                  </a:cubicBezTo>
                  <a:cubicBezTo>
                    <a:pt x="116840" y="419100"/>
                    <a:pt x="125730" y="422910"/>
                    <a:pt x="130810" y="427990"/>
                  </a:cubicBezTo>
                  <a:cubicBezTo>
                    <a:pt x="135890" y="433070"/>
                    <a:pt x="138430" y="444500"/>
                    <a:pt x="137160" y="450850"/>
                  </a:cubicBezTo>
                  <a:cubicBezTo>
                    <a:pt x="135890" y="458470"/>
                    <a:pt x="128270" y="467360"/>
                    <a:pt x="121920" y="469900"/>
                  </a:cubicBezTo>
                  <a:cubicBezTo>
                    <a:pt x="115570" y="472440"/>
                    <a:pt x="104140" y="471170"/>
                    <a:pt x="97790" y="467360"/>
                  </a:cubicBezTo>
                  <a:cubicBezTo>
                    <a:pt x="91440" y="463550"/>
                    <a:pt x="86360" y="453390"/>
                    <a:pt x="86360" y="445770"/>
                  </a:cubicBezTo>
                  <a:cubicBezTo>
                    <a:pt x="86360" y="439420"/>
                    <a:pt x="91440" y="429260"/>
                    <a:pt x="97790" y="425450"/>
                  </a:cubicBezTo>
                  <a:cubicBezTo>
                    <a:pt x="104140" y="421640"/>
                    <a:pt x="115570" y="419100"/>
                    <a:pt x="121920" y="421640"/>
                  </a:cubicBezTo>
                  <a:cubicBezTo>
                    <a:pt x="128270" y="424180"/>
                    <a:pt x="135890" y="433070"/>
                    <a:pt x="137160" y="440690"/>
                  </a:cubicBezTo>
                  <a:cubicBezTo>
                    <a:pt x="138430" y="447040"/>
                    <a:pt x="137160" y="455930"/>
                    <a:pt x="130810" y="463550"/>
                  </a:cubicBezTo>
                  <a:cubicBezTo>
                    <a:pt x="119380" y="478790"/>
                    <a:pt x="58420" y="510540"/>
                    <a:pt x="57150" y="509270"/>
                  </a:cubicBezTo>
                  <a:cubicBezTo>
                    <a:pt x="55880" y="508000"/>
                    <a:pt x="80010" y="485140"/>
                    <a:pt x="81280" y="486410"/>
                  </a:cubicBezTo>
                  <a:cubicBezTo>
                    <a:pt x="82550" y="487680"/>
                    <a:pt x="72390" y="509270"/>
                    <a:pt x="64770" y="510540"/>
                  </a:cubicBezTo>
                  <a:cubicBezTo>
                    <a:pt x="55880" y="513080"/>
                    <a:pt x="39370" y="506730"/>
                    <a:pt x="30480" y="492760"/>
                  </a:cubicBezTo>
                  <a:cubicBezTo>
                    <a:pt x="0" y="441960"/>
                    <a:pt x="7620" y="93980"/>
                    <a:pt x="31750" y="31750"/>
                  </a:cubicBezTo>
                  <a:cubicBezTo>
                    <a:pt x="39370" y="12700"/>
                    <a:pt x="49530" y="0"/>
                    <a:pt x="59690" y="0"/>
                  </a:cubicBezTo>
                  <a:cubicBezTo>
                    <a:pt x="72390" y="0"/>
                    <a:pt x="102870" y="39370"/>
                    <a:pt x="101600" y="52070"/>
                  </a:cubicBezTo>
                  <a:cubicBezTo>
                    <a:pt x="100330" y="60960"/>
                    <a:pt x="86360" y="69850"/>
                    <a:pt x="78740" y="71120"/>
                  </a:cubicBezTo>
                  <a:cubicBezTo>
                    <a:pt x="71120" y="72390"/>
                    <a:pt x="53340" y="57150"/>
                    <a:pt x="53340" y="571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4" name="Group 134"/>
          <p:cNvGrpSpPr/>
          <p:nvPr/>
        </p:nvGrpSpPr>
        <p:grpSpPr>
          <a:xfrm>
            <a:off x="12566332" y="8133397"/>
            <a:ext cx="2513648" cy="190500"/>
            <a:chOff x="0" y="0"/>
            <a:chExt cx="3351530" cy="254000"/>
          </a:xfrm>
        </p:grpSpPr>
        <p:sp>
          <p:nvSpPr>
            <p:cNvPr id="135" name="Freeform 135"/>
            <p:cNvSpPr/>
            <p:nvPr/>
          </p:nvSpPr>
          <p:spPr>
            <a:xfrm>
              <a:off x="49530" y="49530"/>
              <a:ext cx="3252470" cy="165100"/>
            </a:xfrm>
            <a:custGeom>
              <a:avLst/>
              <a:gdLst/>
              <a:ahLst/>
              <a:cxnLst/>
              <a:rect l="l" t="t" r="r" b="b"/>
              <a:pathLst>
                <a:path w="3252470" h="165100">
                  <a:moveTo>
                    <a:pt x="3232150" y="91440"/>
                  </a:moveTo>
                  <a:cubicBezTo>
                    <a:pt x="3135630" y="107950"/>
                    <a:pt x="3039110" y="88900"/>
                    <a:pt x="2947670" y="91440"/>
                  </a:cubicBezTo>
                  <a:cubicBezTo>
                    <a:pt x="2823210" y="93980"/>
                    <a:pt x="2680970" y="124460"/>
                    <a:pt x="2506980" y="132080"/>
                  </a:cubicBezTo>
                  <a:cubicBezTo>
                    <a:pt x="2256790" y="143510"/>
                    <a:pt x="1874520" y="129540"/>
                    <a:pt x="1590040" y="133350"/>
                  </a:cubicBezTo>
                  <a:cubicBezTo>
                    <a:pt x="1343660" y="137160"/>
                    <a:pt x="1061720" y="165100"/>
                    <a:pt x="899160" y="153670"/>
                  </a:cubicBezTo>
                  <a:cubicBezTo>
                    <a:pt x="808990" y="147320"/>
                    <a:pt x="753110" y="134620"/>
                    <a:pt x="689610" y="118110"/>
                  </a:cubicBezTo>
                  <a:cubicBezTo>
                    <a:pt x="632460" y="104140"/>
                    <a:pt x="576580" y="73660"/>
                    <a:pt x="533400" y="63500"/>
                  </a:cubicBezTo>
                  <a:cubicBezTo>
                    <a:pt x="504190" y="55880"/>
                    <a:pt x="490220" y="50800"/>
                    <a:pt x="457200" y="52070"/>
                  </a:cubicBezTo>
                  <a:cubicBezTo>
                    <a:pt x="396240" y="54610"/>
                    <a:pt x="278130" y="99060"/>
                    <a:pt x="200660" y="107950"/>
                  </a:cubicBezTo>
                  <a:cubicBezTo>
                    <a:pt x="137160" y="115570"/>
                    <a:pt x="57150" y="127000"/>
                    <a:pt x="26670" y="113030"/>
                  </a:cubicBezTo>
                  <a:cubicBezTo>
                    <a:pt x="12700" y="106680"/>
                    <a:pt x="1270" y="92710"/>
                    <a:pt x="1270" y="83820"/>
                  </a:cubicBezTo>
                  <a:cubicBezTo>
                    <a:pt x="1270" y="76200"/>
                    <a:pt x="11430" y="67310"/>
                    <a:pt x="21590" y="62230"/>
                  </a:cubicBezTo>
                  <a:cubicBezTo>
                    <a:pt x="39370" y="53340"/>
                    <a:pt x="93980" y="43180"/>
                    <a:pt x="106680" y="50800"/>
                  </a:cubicBezTo>
                  <a:cubicBezTo>
                    <a:pt x="113030" y="54610"/>
                    <a:pt x="115570" y="66040"/>
                    <a:pt x="114300" y="73660"/>
                  </a:cubicBezTo>
                  <a:cubicBezTo>
                    <a:pt x="113030" y="80010"/>
                    <a:pt x="106680" y="90170"/>
                    <a:pt x="100330" y="92710"/>
                  </a:cubicBezTo>
                  <a:cubicBezTo>
                    <a:pt x="93980" y="95250"/>
                    <a:pt x="82550" y="95250"/>
                    <a:pt x="76200" y="91440"/>
                  </a:cubicBezTo>
                  <a:cubicBezTo>
                    <a:pt x="69850" y="87630"/>
                    <a:pt x="63500" y="78740"/>
                    <a:pt x="63500" y="71120"/>
                  </a:cubicBezTo>
                  <a:cubicBezTo>
                    <a:pt x="63500" y="63500"/>
                    <a:pt x="72390" y="49530"/>
                    <a:pt x="80010" y="45720"/>
                  </a:cubicBezTo>
                  <a:cubicBezTo>
                    <a:pt x="86360" y="43180"/>
                    <a:pt x="97790" y="45720"/>
                    <a:pt x="104140" y="49530"/>
                  </a:cubicBezTo>
                  <a:cubicBezTo>
                    <a:pt x="109220" y="53340"/>
                    <a:pt x="114300" y="63500"/>
                    <a:pt x="114300" y="71120"/>
                  </a:cubicBezTo>
                  <a:cubicBezTo>
                    <a:pt x="114300" y="77470"/>
                    <a:pt x="110490" y="85090"/>
                    <a:pt x="102870" y="91440"/>
                  </a:cubicBezTo>
                  <a:cubicBezTo>
                    <a:pt x="88900" y="101600"/>
                    <a:pt x="44450" y="116840"/>
                    <a:pt x="26670" y="113030"/>
                  </a:cubicBezTo>
                  <a:cubicBezTo>
                    <a:pt x="15240" y="110490"/>
                    <a:pt x="2540" y="99060"/>
                    <a:pt x="1270" y="90170"/>
                  </a:cubicBezTo>
                  <a:cubicBezTo>
                    <a:pt x="0" y="81280"/>
                    <a:pt x="8890" y="68580"/>
                    <a:pt x="21590" y="62230"/>
                  </a:cubicBezTo>
                  <a:cubicBezTo>
                    <a:pt x="50800" y="46990"/>
                    <a:pt x="138430" y="63500"/>
                    <a:pt x="204470" y="55880"/>
                  </a:cubicBezTo>
                  <a:cubicBezTo>
                    <a:pt x="283210" y="45720"/>
                    <a:pt x="397510" y="2540"/>
                    <a:pt x="461010" y="1270"/>
                  </a:cubicBezTo>
                  <a:cubicBezTo>
                    <a:pt x="497840" y="0"/>
                    <a:pt x="515620" y="7620"/>
                    <a:pt x="547370" y="15240"/>
                  </a:cubicBezTo>
                  <a:cubicBezTo>
                    <a:pt x="590550" y="26670"/>
                    <a:pt x="642620" y="53340"/>
                    <a:pt x="697230" y="67310"/>
                  </a:cubicBezTo>
                  <a:cubicBezTo>
                    <a:pt x="759460" y="83820"/>
                    <a:pt x="817880" y="96520"/>
                    <a:pt x="899160" y="102870"/>
                  </a:cubicBezTo>
                  <a:cubicBezTo>
                    <a:pt x="1017270" y="113030"/>
                    <a:pt x="1216660" y="105410"/>
                    <a:pt x="1342390" y="100330"/>
                  </a:cubicBezTo>
                  <a:cubicBezTo>
                    <a:pt x="1436370" y="96520"/>
                    <a:pt x="1480820" y="86360"/>
                    <a:pt x="1590040" y="82550"/>
                  </a:cubicBezTo>
                  <a:cubicBezTo>
                    <a:pt x="1798320" y="74930"/>
                    <a:pt x="2255520" y="92710"/>
                    <a:pt x="2505710" y="81280"/>
                  </a:cubicBezTo>
                  <a:cubicBezTo>
                    <a:pt x="2679700" y="73660"/>
                    <a:pt x="2824480" y="43180"/>
                    <a:pt x="2947670" y="40640"/>
                  </a:cubicBezTo>
                  <a:cubicBezTo>
                    <a:pt x="3035300" y="39370"/>
                    <a:pt x="3124200" y="57150"/>
                    <a:pt x="3173730" y="53340"/>
                  </a:cubicBezTo>
                  <a:cubicBezTo>
                    <a:pt x="3197860" y="50800"/>
                    <a:pt x="3213100" y="36830"/>
                    <a:pt x="3227070" y="40640"/>
                  </a:cubicBezTo>
                  <a:cubicBezTo>
                    <a:pt x="3237230" y="43180"/>
                    <a:pt x="3249930" y="54610"/>
                    <a:pt x="3251200" y="63500"/>
                  </a:cubicBezTo>
                  <a:cubicBezTo>
                    <a:pt x="3252470" y="72390"/>
                    <a:pt x="3232150" y="91440"/>
                    <a:pt x="3232150" y="914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6" name="Group 136"/>
          <p:cNvGrpSpPr/>
          <p:nvPr/>
        </p:nvGrpSpPr>
        <p:grpSpPr>
          <a:xfrm>
            <a:off x="12495848" y="8204835"/>
            <a:ext cx="200025" cy="783907"/>
            <a:chOff x="0" y="0"/>
            <a:chExt cx="266700" cy="1045210"/>
          </a:xfrm>
        </p:grpSpPr>
        <p:sp>
          <p:nvSpPr>
            <p:cNvPr id="137" name="Freeform 137"/>
            <p:cNvSpPr/>
            <p:nvPr/>
          </p:nvSpPr>
          <p:spPr>
            <a:xfrm>
              <a:off x="33020" y="48260"/>
              <a:ext cx="187960" cy="946150"/>
            </a:xfrm>
            <a:custGeom>
              <a:avLst/>
              <a:gdLst/>
              <a:ahLst/>
              <a:cxnLst/>
              <a:rect l="l" t="t" r="r" b="b"/>
              <a:pathLst>
                <a:path w="187960" h="946150">
                  <a:moveTo>
                    <a:pt x="78740" y="151130"/>
                  </a:moveTo>
                  <a:cubicBezTo>
                    <a:pt x="19050" y="12700"/>
                    <a:pt x="29210" y="5080"/>
                    <a:pt x="36830" y="2540"/>
                  </a:cubicBezTo>
                  <a:cubicBezTo>
                    <a:pt x="43180" y="0"/>
                    <a:pt x="53340" y="1270"/>
                    <a:pt x="59690" y="7620"/>
                  </a:cubicBezTo>
                  <a:cubicBezTo>
                    <a:pt x="72390" y="21590"/>
                    <a:pt x="71120" y="68580"/>
                    <a:pt x="76200" y="119380"/>
                  </a:cubicBezTo>
                  <a:cubicBezTo>
                    <a:pt x="86360" y="223520"/>
                    <a:pt x="102870" y="469900"/>
                    <a:pt x="101600" y="604520"/>
                  </a:cubicBezTo>
                  <a:cubicBezTo>
                    <a:pt x="101600" y="699770"/>
                    <a:pt x="81280" y="806450"/>
                    <a:pt x="86360" y="848360"/>
                  </a:cubicBezTo>
                  <a:cubicBezTo>
                    <a:pt x="88900" y="863600"/>
                    <a:pt x="90170" y="876300"/>
                    <a:pt x="96520" y="877570"/>
                  </a:cubicBezTo>
                  <a:cubicBezTo>
                    <a:pt x="107950" y="880110"/>
                    <a:pt x="138430" y="817880"/>
                    <a:pt x="154940" y="814070"/>
                  </a:cubicBezTo>
                  <a:cubicBezTo>
                    <a:pt x="163830" y="811530"/>
                    <a:pt x="173990" y="816610"/>
                    <a:pt x="177800" y="822960"/>
                  </a:cubicBezTo>
                  <a:cubicBezTo>
                    <a:pt x="182880" y="829310"/>
                    <a:pt x="182880" y="845820"/>
                    <a:pt x="179070" y="853440"/>
                  </a:cubicBezTo>
                  <a:cubicBezTo>
                    <a:pt x="175260" y="859790"/>
                    <a:pt x="165100" y="864870"/>
                    <a:pt x="157480" y="864870"/>
                  </a:cubicBezTo>
                  <a:cubicBezTo>
                    <a:pt x="151130" y="864870"/>
                    <a:pt x="140970" y="859790"/>
                    <a:pt x="137160" y="853440"/>
                  </a:cubicBezTo>
                  <a:cubicBezTo>
                    <a:pt x="133350" y="847090"/>
                    <a:pt x="132080" y="835660"/>
                    <a:pt x="134620" y="829310"/>
                  </a:cubicBezTo>
                  <a:cubicBezTo>
                    <a:pt x="137160" y="822960"/>
                    <a:pt x="146050" y="814070"/>
                    <a:pt x="152400" y="814070"/>
                  </a:cubicBezTo>
                  <a:cubicBezTo>
                    <a:pt x="161290" y="814070"/>
                    <a:pt x="180340" y="824230"/>
                    <a:pt x="182880" y="835660"/>
                  </a:cubicBezTo>
                  <a:cubicBezTo>
                    <a:pt x="187960" y="855980"/>
                    <a:pt x="146050" y="922020"/>
                    <a:pt x="128270" y="937260"/>
                  </a:cubicBezTo>
                  <a:cubicBezTo>
                    <a:pt x="119380" y="944880"/>
                    <a:pt x="111760" y="946150"/>
                    <a:pt x="102870" y="946150"/>
                  </a:cubicBezTo>
                  <a:cubicBezTo>
                    <a:pt x="90170" y="944880"/>
                    <a:pt x="69850" y="937260"/>
                    <a:pt x="58420" y="924560"/>
                  </a:cubicBezTo>
                  <a:cubicBezTo>
                    <a:pt x="44450" y="908050"/>
                    <a:pt x="39370" y="881380"/>
                    <a:pt x="35560" y="848360"/>
                  </a:cubicBezTo>
                  <a:cubicBezTo>
                    <a:pt x="29210" y="791210"/>
                    <a:pt x="50800" y="704850"/>
                    <a:pt x="50800" y="607060"/>
                  </a:cubicBezTo>
                  <a:cubicBezTo>
                    <a:pt x="50800" y="454660"/>
                    <a:pt x="0" y="82550"/>
                    <a:pt x="17780" y="24130"/>
                  </a:cubicBezTo>
                  <a:cubicBezTo>
                    <a:pt x="21590" y="12700"/>
                    <a:pt x="25400" y="8890"/>
                    <a:pt x="31750" y="5080"/>
                  </a:cubicBezTo>
                  <a:cubicBezTo>
                    <a:pt x="38100" y="1270"/>
                    <a:pt x="46990" y="0"/>
                    <a:pt x="54610" y="3810"/>
                  </a:cubicBezTo>
                  <a:cubicBezTo>
                    <a:pt x="66040" y="8890"/>
                    <a:pt x="78740" y="30480"/>
                    <a:pt x="90170" y="49530"/>
                  </a:cubicBezTo>
                  <a:cubicBezTo>
                    <a:pt x="104140" y="73660"/>
                    <a:pt x="130810" y="119380"/>
                    <a:pt x="127000" y="139700"/>
                  </a:cubicBezTo>
                  <a:cubicBezTo>
                    <a:pt x="124460" y="151130"/>
                    <a:pt x="113030" y="163830"/>
                    <a:pt x="104140" y="165100"/>
                  </a:cubicBezTo>
                  <a:cubicBezTo>
                    <a:pt x="96520" y="166370"/>
                    <a:pt x="78740" y="151130"/>
                    <a:pt x="78740" y="1511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8" name="Group 138"/>
          <p:cNvGrpSpPr/>
          <p:nvPr/>
        </p:nvGrpSpPr>
        <p:grpSpPr>
          <a:xfrm>
            <a:off x="12413932" y="2878455"/>
            <a:ext cx="749618" cy="6519862"/>
            <a:chOff x="0" y="0"/>
            <a:chExt cx="999490" cy="8693150"/>
          </a:xfrm>
        </p:grpSpPr>
        <p:sp>
          <p:nvSpPr>
            <p:cNvPr id="139" name="Freeform 139"/>
            <p:cNvSpPr/>
            <p:nvPr/>
          </p:nvSpPr>
          <p:spPr>
            <a:xfrm>
              <a:off x="35560" y="6350"/>
              <a:ext cx="914400" cy="8718550"/>
            </a:xfrm>
            <a:custGeom>
              <a:avLst/>
              <a:gdLst/>
              <a:ahLst/>
              <a:cxnLst/>
              <a:rect l="l" t="t" r="r" b="b"/>
              <a:pathLst>
                <a:path w="914400" h="8718550">
                  <a:moveTo>
                    <a:pt x="873760" y="44450"/>
                  </a:moveTo>
                  <a:cubicBezTo>
                    <a:pt x="906780" y="568960"/>
                    <a:pt x="911860" y="808990"/>
                    <a:pt x="913130" y="1012190"/>
                  </a:cubicBezTo>
                  <a:cubicBezTo>
                    <a:pt x="914400" y="1210310"/>
                    <a:pt x="909320" y="1410970"/>
                    <a:pt x="902970" y="1598930"/>
                  </a:cubicBezTo>
                  <a:cubicBezTo>
                    <a:pt x="896620" y="1774190"/>
                    <a:pt x="890270" y="1910080"/>
                    <a:pt x="875030" y="2105660"/>
                  </a:cubicBezTo>
                  <a:cubicBezTo>
                    <a:pt x="854710" y="2374900"/>
                    <a:pt x="820420" y="2713990"/>
                    <a:pt x="781050" y="3067050"/>
                  </a:cubicBezTo>
                  <a:cubicBezTo>
                    <a:pt x="732790" y="3498850"/>
                    <a:pt x="648970" y="4064000"/>
                    <a:pt x="598170" y="4508500"/>
                  </a:cubicBezTo>
                  <a:cubicBezTo>
                    <a:pt x="554990" y="4888230"/>
                    <a:pt x="513080" y="5253990"/>
                    <a:pt x="492760" y="5568950"/>
                  </a:cubicBezTo>
                  <a:cubicBezTo>
                    <a:pt x="476250" y="5821680"/>
                    <a:pt x="473710" y="6007100"/>
                    <a:pt x="472440" y="6252210"/>
                  </a:cubicBezTo>
                  <a:cubicBezTo>
                    <a:pt x="471170" y="6540500"/>
                    <a:pt x="481330" y="6948170"/>
                    <a:pt x="488950" y="7189470"/>
                  </a:cubicBezTo>
                  <a:cubicBezTo>
                    <a:pt x="494030" y="7341870"/>
                    <a:pt x="495300" y="7405370"/>
                    <a:pt x="506730" y="7560310"/>
                  </a:cubicBezTo>
                  <a:cubicBezTo>
                    <a:pt x="525780" y="7818120"/>
                    <a:pt x="730250" y="8439150"/>
                    <a:pt x="607060" y="8590280"/>
                  </a:cubicBezTo>
                  <a:cubicBezTo>
                    <a:pt x="524510" y="8690610"/>
                    <a:pt x="252730" y="8718550"/>
                    <a:pt x="152400" y="8636000"/>
                  </a:cubicBezTo>
                  <a:cubicBezTo>
                    <a:pt x="0" y="8510270"/>
                    <a:pt x="68580" y="7844790"/>
                    <a:pt x="49530" y="7581900"/>
                  </a:cubicBezTo>
                  <a:cubicBezTo>
                    <a:pt x="38100" y="7424420"/>
                    <a:pt x="36830" y="7359650"/>
                    <a:pt x="31750" y="7204710"/>
                  </a:cubicBezTo>
                  <a:cubicBezTo>
                    <a:pt x="24130" y="6957060"/>
                    <a:pt x="12700" y="6535420"/>
                    <a:pt x="15240" y="6238240"/>
                  </a:cubicBezTo>
                  <a:cubicBezTo>
                    <a:pt x="16510" y="5982970"/>
                    <a:pt x="20320" y="5787390"/>
                    <a:pt x="36830" y="5525770"/>
                  </a:cubicBezTo>
                  <a:cubicBezTo>
                    <a:pt x="58420" y="5204460"/>
                    <a:pt x="101600" y="4834890"/>
                    <a:pt x="144780" y="4451350"/>
                  </a:cubicBezTo>
                  <a:cubicBezTo>
                    <a:pt x="195580" y="4009390"/>
                    <a:pt x="278130" y="3451860"/>
                    <a:pt x="326390" y="3025140"/>
                  </a:cubicBezTo>
                  <a:cubicBezTo>
                    <a:pt x="365760" y="2678430"/>
                    <a:pt x="397510" y="2343150"/>
                    <a:pt x="417830" y="2078990"/>
                  </a:cubicBezTo>
                  <a:cubicBezTo>
                    <a:pt x="431800" y="1889760"/>
                    <a:pt x="439420" y="1758950"/>
                    <a:pt x="445770" y="1590040"/>
                  </a:cubicBezTo>
                  <a:cubicBezTo>
                    <a:pt x="452120" y="1407160"/>
                    <a:pt x="455930" y="1211580"/>
                    <a:pt x="455930" y="1018540"/>
                  </a:cubicBezTo>
                  <a:cubicBezTo>
                    <a:pt x="455930" y="821690"/>
                    <a:pt x="450850" y="594360"/>
                    <a:pt x="441960" y="422910"/>
                  </a:cubicBezTo>
                  <a:cubicBezTo>
                    <a:pt x="435610" y="292100"/>
                    <a:pt x="356870" y="142240"/>
                    <a:pt x="414020" y="76200"/>
                  </a:cubicBezTo>
                  <a:cubicBezTo>
                    <a:pt x="480060" y="0"/>
                    <a:pt x="873760" y="44450"/>
                    <a:pt x="873760" y="444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>
              <a:noFill/>
            </a:ln>
          </p:spPr>
        </p:sp>
      </p:grpSp>
      <p:grpSp>
        <p:nvGrpSpPr>
          <p:cNvPr id="140" name="Group 140"/>
          <p:cNvGrpSpPr/>
          <p:nvPr/>
        </p:nvGrpSpPr>
        <p:grpSpPr>
          <a:xfrm>
            <a:off x="15005685" y="2880360"/>
            <a:ext cx="673418" cy="6833235"/>
            <a:chOff x="0" y="0"/>
            <a:chExt cx="897890" cy="9110980"/>
          </a:xfrm>
        </p:grpSpPr>
        <p:sp>
          <p:nvSpPr>
            <p:cNvPr id="141" name="Freeform 141"/>
            <p:cNvSpPr/>
            <p:nvPr/>
          </p:nvSpPr>
          <p:spPr>
            <a:xfrm>
              <a:off x="46990" y="-21590"/>
              <a:ext cx="972820" cy="9165590"/>
            </a:xfrm>
            <a:custGeom>
              <a:avLst/>
              <a:gdLst/>
              <a:ahLst/>
              <a:cxnLst/>
              <a:rect l="l" t="t" r="r" b="b"/>
              <a:pathLst>
                <a:path w="972820" h="9165590">
                  <a:moveTo>
                    <a:pt x="787400" y="138430"/>
                  </a:moveTo>
                  <a:cubicBezTo>
                    <a:pt x="617220" y="1544320"/>
                    <a:pt x="594360" y="1824990"/>
                    <a:pt x="568960" y="2183130"/>
                  </a:cubicBezTo>
                  <a:cubicBezTo>
                    <a:pt x="537210" y="2625090"/>
                    <a:pt x="499110" y="3220720"/>
                    <a:pt x="481330" y="3669030"/>
                  </a:cubicBezTo>
                  <a:cubicBezTo>
                    <a:pt x="466090" y="4039870"/>
                    <a:pt x="457200" y="4309110"/>
                    <a:pt x="461010" y="4685030"/>
                  </a:cubicBezTo>
                  <a:cubicBezTo>
                    <a:pt x="466090" y="5154930"/>
                    <a:pt x="496570" y="5798820"/>
                    <a:pt x="523240" y="6269990"/>
                  </a:cubicBezTo>
                  <a:cubicBezTo>
                    <a:pt x="544830" y="6649720"/>
                    <a:pt x="562610" y="6912610"/>
                    <a:pt x="599440" y="7298690"/>
                  </a:cubicBezTo>
                  <a:cubicBezTo>
                    <a:pt x="647700" y="7800340"/>
                    <a:pt x="972820" y="8808720"/>
                    <a:pt x="800100" y="9027160"/>
                  </a:cubicBezTo>
                  <a:cubicBezTo>
                    <a:pt x="711200" y="9138920"/>
                    <a:pt x="454660" y="9165590"/>
                    <a:pt x="346710" y="9081770"/>
                  </a:cubicBezTo>
                  <a:cubicBezTo>
                    <a:pt x="158750" y="8934450"/>
                    <a:pt x="227330" y="8168640"/>
                    <a:pt x="180340" y="7706360"/>
                  </a:cubicBezTo>
                  <a:cubicBezTo>
                    <a:pt x="133350" y="7239000"/>
                    <a:pt x="96520" y="6780530"/>
                    <a:pt x="67310" y="6292850"/>
                  </a:cubicBezTo>
                  <a:cubicBezTo>
                    <a:pt x="36830" y="5773420"/>
                    <a:pt x="8890" y="5157470"/>
                    <a:pt x="3810" y="4678680"/>
                  </a:cubicBezTo>
                  <a:cubicBezTo>
                    <a:pt x="0" y="4296410"/>
                    <a:pt x="7620" y="4046220"/>
                    <a:pt x="24130" y="3644900"/>
                  </a:cubicBezTo>
                  <a:cubicBezTo>
                    <a:pt x="48260" y="3083560"/>
                    <a:pt x="111760" y="2157730"/>
                    <a:pt x="156210" y="1625600"/>
                  </a:cubicBezTo>
                  <a:cubicBezTo>
                    <a:pt x="185420" y="1276350"/>
                    <a:pt x="212090" y="1031240"/>
                    <a:pt x="242570" y="759460"/>
                  </a:cubicBezTo>
                  <a:cubicBezTo>
                    <a:pt x="270510" y="516890"/>
                    <a:pt x="214630" y="160020"/>
                    <a:pt x="330200" y="72390"/>
                  </a:cubicBezTo>
                  <a:cubicBezTo>
                    <a:pt x="424180" y="0"/>
                    <a:pt x="787400" y="138430"/>
                    <a:pt x="787400" y="13843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>
              <a:noFill/>
            </a:ln>
          </p:spPr>
        </p:sp>
      </p:grpSp>
      <p:grpSp>
        <p:nvGrpSpPr>
          <p:cNvPr id="142" name="Group 142"/>
          <p:cNvGrpSpPr/>
          <p:nvPr/>
        </p:nvGrpSpPr>
        <p:grpSpPr>
          <a:xfrm>
            <a:off x="17070705" y="2977515"/>
            <a:ext cx="642938" cy="6577965"/>
            <a:chOff x="0" y="0"/>
            <a:chExt cx="857250" cy="8770620"/>
          </a:xfrm>
        </p:grpSpPr>
        <p:sp>
          <p:nvSpPr>
            <p:cNvPr id="143" name="Freeform 143"/>
            <p:cNvSpPr/>
            <p:nvPr/>
          </p:nvSpPr>
          <p:spPr>
            <a:xfrm>
              <a:off x="19050" y="-45720"/>
              <a:ext cx="886460" cy="8839200"/>
            </a:xfrm>
            <a:custGeom>
              <a:avLst/>
              <a:gdLst/>
              <a:ahLst/>
              <a:cxnLst/>
              <a:rect l="l" t="t" r="r" b="b"/>
              <a:pathLst>
                <a:path w="886460" h="8839200">
                  <a:moveTo>
                    <a:pt x="652780" y="114300"/>
                  </a:moveTo>
                  <a:cubicBezTo>
                    <a:pt x="596900" y="1957070"/>
                    <a:pt x="523240" y="3310890"/>
                    <a:pt x="502920" y="3987800"/>
                  </a:cubicBezTo>
                  <a:cubicBezTo>
                    <a:pt x="491490" y="4384040"/>
                    <a:pt x="487680" y="4610100"/>
                    <a:pt x="488950" y="4930140"/>
                  </a:cubicBezTo>
                  <a:cubicBezTo>
                    <a:pt x="491490" y="5260340"/>
                    <a:pt x="502920" y="5596890"/>
                    <a:pt x="515620" y="5939790"/>
                  </a:cubicBezTo>
                  <a:cubicBezTo>
                    <a:pt x="529590" y="6295390"/>
                    <a:pt x="543560" y="6687820"/>
                    <a:pt x="571500" y="7028180"/>
                  </a:cubicBezTo>
                  <a:cubicBezTo>
                    <a:pt x="595630" y="7330440"/>
                    <a:pt x="629920" y="7599680"/>
                    <a:pt x="666750" y="7880350"/>
                  </a:cubicBezTo>
                  <a:cubicBezTo>
                    <a:pt x="702310" y="8155940"/>
                    <a:pt x="886460" y="8562340"/>
                    <a:pt x="787400" y="8695690"/>
                  </a:cubicBezTo>
                  <a:cubicBezTo>
                    <a:pt x="713740" y="8796020"/>
                    <a:pt x="434340" y="8839200"/>
                    <a:pt x="335280" y="8765540"/>
                  </a:cubicBezTo>
                  <a:cubicBezTo>
                    <a:pt x="199390" y="8665210"/>
                    <a:pt x="248920" y="8210550"/>
                    <a:pt x="212090" y="7928610"/>
                  </a:cubicBezTo>
                  <a:cubicBezTo>
                    <a:pt x="175260" y="7640320"/>
                    <a:pt x="140970" y="7363460"/>
                    <a:pt x="115570" y="7054850"/>
                  </a:cubicBezTo>
                  <a:cubicBezTo>
                    <a:pt x="87630" y="6709410"/>
                    <a:pt x="72390" y="6313170"/>
                    <a:pt x="58420" y="5952490"/>
                  </a:cubicBezTo>
                  <a:cubicBezTo>
                    <a:pt x="44450" y="5604510"/>
                    <a:pt x="34290" y="5261610"/>
                    <a:pt x="31750" y="4925060"/>
                  </a:cubicBezTo>
                  <a:cubicBezTo>
                    <a:pt x="30480" y="4601210"/>
                    <a:pt x="36830" y="4312920"/>
                    <a:pt x="45720" y="3968750"/>
                  </a:cubicBezTo>
                  <a:cubicBezTo>
                    <a:pt x="55880" y="3563620"/>
                    <a:pt x="76200" y="3049270"/>
                    <a:pt x="95250" y="2645410"/>
                  </a:cubicBezTo>
                  <a:cubicBezTo>
                    <a:pt x="110490" y="2305050"/>
                    <a:pt x="132080" y="2061210"/>
                    <a:pt x="147320" y="1705610"/>
                  </a:cubicBezTo>
                  <a:cubicBezTo>
                    <a:pt x="166370" y="1240790"/>
                    <a:pt x="0" y="276860"/>
                    <a:pt x="191770" y="96520"/>
                  </a:cubicBezTo>
                  <a:cubicBezTo>
                    <a:pt x="294640" y="0"/>
                    <a:pt x="652780" y="114300"/>
                    <a:pt x="652780" y="11430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>
              <a:noFill/>
            </a:ln>
          </p:spPr>
        </p:sp>
      </p:grpSp>
      <p:grpSp>
        <p:nvGrpSpPr>
          <p:cNvPr id="144" name="Group 144"/>
          <p:cNvGrpSpPr/>
          <p:nvPr/>
        </p:nvGrpSpPr>
        <p:grpSpPr>
          <a:xfrm>
            <a:off x="13900785" y="3201352"/>
            <a:ext cx="363855" cy="753428"/>
            <a:chOff x="0" y="0"/>
            <a:chExt cx="485140" cy="1004570"/>
          </a:xfrm>
        </p:grpSpPr>
        <p:sp>
          <p:nvSpPr>
            <p:cNvPr id="145" name="Freeform 145"/>
            <p:cNvSpPr/>
            <p:nvPr/>
          </p:nvSpPr>
          <p:spPr>
            <a:xfrm>
              <a:off x="49530" y="49530"/>
              <a:ext cx="384810" cy="908050"/>
            </a:xfrm>
            <a:custGeom>
              <a:avLst/>
              <a:gdLst/>
              <a:ahLst/>
              <a:cxnLst/>
              <a:rect l="l" t="t" r="r" b="b"/>
              <a:pathLst>
                <a:path w="384810" h="908050">
                  <a:moveTo>
                    <a:pt x="369570" y="109220"/>
                  </a:moveTo>
                  <a:cubicBezTo>
                    <a:pt x="220980" y="375920"/>
                    <a:pt x="201930" y="420370"/>
                    <a:pt x="182880" y="491490"/>
                  </a:cubicBezTo>
                  <a:cubicBezTo>
                    <a:pt x="156210" y="591820"/>
                    <a:pt x="153670" y="808990"/>
                    <a:pt x="123190" y="867410"/>
                  </a:cubicBezTo>
                  <a:cubicBezTo>
                    <a:pt x="111760" y="889000"/>
                    <a:pt x="97790" y="899160"/>
                    <a:pt x="83820" y="904240"/>
                  </a:cubicBezTo>
                  <a:cubicBezTo>
                    <a:pt x="72390" y="908050"/>
                    <a:pt x="57150" y="905510"/>
                    <a:pt x="46990" y="900430"/>
                  </a:cubicBezTo>
                  <a:cubicBezTo>
                    <a:pt x="36830" y="895350"/>
                    <a:pt x="26670" y="886460"/>
                    <a:pt x="20320" y="876300"/>
                  </a:cubicBezTo>
                  <a:cubicBezTo>
                    <a:pt x="13970" y="866140"/>
                    <a:pt x="10160" y="852170"/>
                    <a:pt x="12700" y="840740"/>
                  </a:cubicBezTo>
                  <a:cubicBezTo>
                    <a:pt x="15240" y="826770"/>
                    <a:pt x="30480" y="803910"/>
                    <a:pt x="44450" y="797560"/>
                  </a:cubicBezTo>
                  <a:cubicBezTo>
                    <a:pt x="58420" y="791210"/>
                    <a:pt x="83820" y="792480"/>
                    <a:pt x="97790" y="798830"/>
                  </a:cubicBezTo>
                  <a:cubicBezTo>
                    <a:pt x="109220" y="803910"/>
                    <a:pt x="116840" y="815340"/>
                    <a:pt x="121920" y="825500"/>
                  </a:cubicBezTo>
                  <a:cubicBezTo>
                    <a:pt x="127000" y="835660"/>
                    <a:pt x="129540" y="850900"/>
                    <a:pt x="125730" y="862330"/>
                  </a:cubicBezTo>
                  <a:cubicBezTo>
                    <a:pt x="120650" y="876300"/>
                    <a:pt x="105410" y="896620"/>
                    <a:pt x="90170" y="901700"/>
                  </a:cubicBezTo>
                  <a:cubicBezTo>
                    <a:pt x="74930" y="906780"/>
                    <a:pt x="49530" y="902970"/>
                    <a:pt x="36830" y="895350"/>
                  </a:cubicBezTo>
                  <a:cubicBezTo>
                    <a:pt x="26670" y="889000"/>
                    <a:pt x="20320" y="878840"/>
                    <a:pt x="15240" y="864870"/>
                  </a:cubicBezTo>
                  <a:cubicBezTo>
                    <a:pt x="5080" y="838200"/>
                    <a:pt x="2540" y="784860"/>
                    <a:pt x="1270" y="739140"/>
                  </a:cubicBezTo>
                  <a:cubicBezTo>
                    <a:pt x="0" y="687070"/>
                    <a:pt x="6350" y="621030"/>
                    <a:pt x="13970" y="568960"/>
                  </a:cubicBezTo>
                  <a:cubicBezTo>
                    <a:pt x="20320" y="523240"/>
                    <a:pt x="26670" y="487680"/>
                    <a:pt x="40640" y="440690"/>
                  </a:cubicBezTo>
                  <a:cubicBezTo>
                    <a:pt x="57150" y="382270"/>
                    <a:pt x="86360" y="307340"/>
                    <a:pt x="113030" y="247650"/>
                  </a:cubicBezTo>
                  <a:cubicBezTo>
                    <a:pt x="137160" y="194310"/>
                    <a:pt x="158750" y="143510"/>
                    <a:pt x="190500" y="101600"/>
                  </a:cubicBezTo>
                  <a:cubicBezTo>
                    <a:pt x="219710" y="63500"/>
                    <a:pt x="269240" y="16510"/>
                    <a:pt x="295910" y="5080"/>
                  </a:cubicBezTo>
                  <a:cubicBezTo>
                    <a:pt x="308610" y="0"/>
                    <a:pt x="316230" y="0"/>
                    <a:pt x="326390" y="1270"/>
                  </a:cubicBezTo>
                  <a:cubicBezTo>
                    <a:pt x="339090" y="3810"/>
                    <a:pt x="358140" y="11430"/>
                    <a:pt x="368300" y="21590"/>
                  </a:cubicBezTo>
                  <a:cubicBezTo>
                    <a:pt x="378460" y="31750"/>
                    <a:pt x="384810" y="50800"/>
                    <a:pt x="384810" y="64770"/>
                  </a:cubicBezTo>
                  <a:cubicBezTo>
                    <a:pt x="384810" y="80010"/>
                    <a:pt x="369570" y="109220"/>
                    <a:pt x="369570" y="10922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146" name="Group 146"/>
          <p:cNvGrpSpPr/>
          <p:nvPr/>
        </p:nvGrpSpPr>
        <p:grpSpPr>
          <a:xfrm>
            <a:off x="16033432" y="3910965"/>
            <a:ext cx="666750" cy="601980"/>
            <a:chOff x="0" y="0"/>
            <a:chExt cx="889000" cy="802640"/>
          </a:xfrm>
        </p:grpSpPr>
        <p:sp>
          <p:nvSpPr>
            <p:cNvPr id="147" name="Freeform 147"/>
            <p:cNvSpPr/>
            <p:nvPr/>
          </p:nvSpPr>
          <p:spPr>
            <a:xfrm>
              <a:off x="48260" y="45720"/>
              <a:ext cx="792480" cy="709930"/>
            </a:xfrm>
            <a:custGeom>
              <a:avLst/>
              <a:gdLst/>
              <a:ahLst/>
              <a:cxnLst/>
              <a:rect l="l" t="t" r="r" b="b"/>
              <a:pathLst>
                <a:path w="792480" h="709930">
                  <a:moveTo>
                    <a:pt x="43180" y="91440"/>
                  </a:moveTo>
                  <a:cubicBezTo>
                    <a:pt x="121920" y="21590"/>
                    <a:pt x="147320" y="8890"/>
                    <a:pt x="175260" y="5080"/>
                  </a:cubicBezTo>
                  <a:cubicBezTo>
                    <a:pt x="208280" y="0"/>
                    <a:pt x="252730" y="7620"/>
                    <a:pt x="284480" y="16510"/>
                  </a:cubicBezTo>
                  <a:cubicBezTo>
                    <a:pt x="312420" y="25400"/>
                    <a:pt x="335280" y="35560"/>
                    <a:pt x="359410" y="54610"/>
                  </a:cubicBezTo>
                  <a:cubicBezTo>
                    <a:pt x="389890" y="78740"/>
                    <a:pt x="426720" y="121920"/>
                    <a:pt x="449580" y="156210"/>
                  </a:cubicBezTo>
                  <a:cubicBezTo>
                    <a:pt x="468630" y="185420"/>
                    <a:pt x="482600" y="217170"/>
                    <a:pt x="490220" y="246380"/>
                  </a:cubicBezTo>
                  <a:cubicBezTo>
                    <a:pt x="497840" y="273050"/>
                    <a:pt x="500380" y="297180"/>
                    <a:pt x="497840" y="326390"/>
                  </a:cubicBezTo>
                  <a:cubicBezTo>
                    <a:pt x="495300" y="364490"/>
                    <a:pt x="481330" y="416560"/>
                    <a:pt x="466090" y="453390"/>
                  </a:cubicBezTo>
                  <a:cubicBezTo>
                    <a:pt x="453390" y="485140"/>
                    <a:pt x="439420" y="509270"/>
                    <a:pt x="415290" y="537210"/>
                  </a:cubicBezTo>
                  <a:cubicBezTo>
                    <a:pt x="383540" y="575310"/>
                    <a:pt x="327660" y="627380"/>
                    <a:pt x="283210" y="654050"/>
                  </a:cubicBezTo>
                  <a:cubicBezTo>
                    <a:pt x="247650" y="675640"/>
                    <a:pt x="209550" y="687070"/>
                    <a:pt x="175260" y="695960"/>
                  </a:cubicBezTo>
                  <a:cubicBezTo>
                    <a:pt x="144780" y="703580"/>
                    <a:pt x="114300" y="708660"/>
                    <a:pt x="88900" y="706120"/>
                  </a:cubicBezTo>
                  <a:cubicBezTo>
                    <a:pt x="68580" y="704850"/>
                    <a:pt x="48260" y="702310"/>
                    <a:pt x="34290" y="689610"/>
                  </a:cubicBezTo>
                  <a:cubicBezTo>
                    <a:pt x="17780" y="675640"/>
                    <a:pt x="1270" y="643890"/>
                    <a:pt x="2540" y="622300"/>
                  </a:cubicBezTo>
                  <a:cubicBezTo>
                    <a:pt x="3810" y="600710"/>
                    <a:pt x="21590" y="577850"/>
                    <a:pt x="40640" y="558800"/>
                  </a:cubicBezTo>
                  <a:cubicBezTo>
                    <a:pt x="66040" y="534670"/>
                    <a:pt x="106680" y="516890"/>
                    <a:pt x="153670" y="497840"/>
                  </a:cubicBezTo>
                  <a:cubicBezTo>
                    <a:pt x="224790" y="468630"/>
                    <a:pt x="350520" y="434340"/>
                    <a:pt x="430530" y="415290"/>
                  </a:cubicBezTo>
                  <a:cubicBezTo>
                    <a:pt x="491490" y="401320"/>
                    <a:pt x="547370" y="393700"/>
                    <a:pt x="591820" y="388620"/>
                  </a:cubicBezTo>
                  <a:cubicBezTo>
                    <a:pt x="622300" y="384810"/>
                    <a:pt x="642620" y="379730"/>
                    <a:pt x="668020" y="383540"/>
                  </a:cubicBezTo>
                  <a:cubicBezTo>
                    <a:pt x="694690" y="388620"/>
                    <a:pt x="727710" y="396240"/>
                    <a:pt x="746760" y="417830"/>
                  </a:cubicBezTo>
                  <a:cubicBezTo>
                    <a:pt x="772160" y="445770"/>
                    <a:pt x="787400" y="519430"/>
                    <a:pt x="789940" y="549910"/>
                  </a:cubicBezTo>
                  <a:cubicBezTo>
                    <a:pt x="791210" y="565150"/>
                    <a:pt x="789940" y="575310"/>
                    <a:pt x="783590" y="585470"/>
                  </a:cubicBezTo>
                  <a:cubicBezTo>
                    <a:pt x="774700" y="598170"/>
                    <a:pt x="753110" y="613410"/>
                    <a:pt x="737870" y="614680"/>
                  </a:cubicBezTo>
                  <a:cubicBezTo>
                    <a:pt x="722630" y="615950"/>
                    <a:pt x="699770" y="605790"/>
                    <a:pt x="689610" y="593090"/>
                  </a:cubicBezTo>
                  <a:cubicBezTo>
                    <a:pt x="679450" y="580390"/>
                    <a:pt x="674370" y="556260"/>
                    <a:pt x="679450" y="541020"/>
                  </a:cubicBezTo>
                  <a:cubicBezTo>
                    <a:pt x="684530" y="525780"/>
                    <a:pt x="701040" y="508000"/>
                    <a:pt x="716280" y="502920"/>
                  </a:cubicBezTo>
                  <a:cubicBezTo>
                    <a:pt x="731520" y="497840"/>
                    <a:pt x="756920" y="504190"/>
                    <a:pt x="769620" y="513080"/>
                  </a:cubicBezTo>
                  <a:cubicBezTo>
                    <a:pt x="779780" y="519430"/>
                    <a:pt x="786130" y="532130"/>
                    <a:pt x="788670" y="543560"/>
                  </a:cubicBezTo>
                  <a:cubicBezTo>
                    <a:pt x="791210" y="554990"/>
                    <a:pt x="792480" y="568960"/>
                    <a:pt x="786130" y="580390"/>
                  </a:cubicBezTo>
                  <a:cubicBezTo>
                    <a:pt x="779780" y="593090"/>
                    <a:pt x="758190" y="609600"/>
                    <a:pt x="744220" y="613410"/>
                  </a:cubicBezTo>
                  <a:cubicBezTo>
                    <a:pt x="732790" y="617220"/>
                    <a:pt x="718820" y="615950"/>
                    <a:pt x="708660" y="609600"/>
                  </a:cubicBezTo>
                  <a:cubicBezTo>
                    <a:pt x="695960" y="601980"/>
                    <a:pt x="690880" y="574040"/>
                    <a:pt x="676910" y="565150"/>
                  </a:cubicBezTo>
                  <a:cubicBezTo>
                    <a:pt x="662940" y="556260"/>
                    <a:pt x="648970" y="554990"/>
                    <a:pt x="622300" y="554990"/>
                  </a:cubicBezTo>
                  <a:cubicBezTo>
                    <a:pt x="542290" y="554990"/>
                    <a:pt x="237490" y="604520"/>
                    <a:pt x="154940" y="646430"/>
                  </a:cubicBezTo>
                  <a:cubicBezTo>
                    <a:pt x="119380" y="664210"/>
                    <a:pt x="111760" y="701040"/>
                    <a:pt x="88900" y="706120"/>
                  </a:cubicBezTo>
                  <a:cubicBezTo>
                    <a:pt x="71120" y="709930"/>
                    <a:pt x="48260" y="699770"/>
                    <a:pt x="34290" y="689610"/>
                  </a:cubicBezTo>
                  <a:cubicBezTo>
                    <a:pt x="20320" y="678180"/>
                    <a:pt x="7620" y="659130"/>
                    <a:pt x="3810" y="641350"/>
                  </a:cubicBezTo>
                  <a:cubicBezTo>
                    <a:pt x="0" y="623570"/>
                    <a:pt x="5080" y="600710"/>
                    <a:pt x="13970" y="585470"/>
                  </a:cubicBezTo>
                  <a:cubicBezTo>
                    <a:pt x="22860" y="570230"/>
                    <a:pt x="40640" y="558800"/>
                    <a:pt x="58420" y="551180"/>
                  </a:cubicBezTo>
                  <a:cubicBezTo>
                    <a:pt x="78740" y="542290"/>
                    <a:pt x="107950" y="549910"/>
                    <a:pt x="133350" y="543560"/>
                  </a:cubicBezTo>
                  <a:cubicBezTo>
                    <a:pt x="162560" y="535940"/>
                    <a:pt x="195580" y="523240"/>
                    <a:pt x="220980" y="506730"/>
                  </a:cubicBezTo>
                  <a:cubicBezTo>
                    <a:pt x="245110" y="491490"/>
                    <a:pt x="264160" y="473710"/>
                    <a:pt x="281940" y="450850"/>
                  </a:cubicBezTo>
                  <a:cubicBezTo>
                    <a:pt x="300990" y="426720"/>
                    <a:pt x="321310" y="394970"/>
                    <a:pt x="330200" y="364490"/>
                  </a:cubicBezTo>
                  <a:cubicBezTo>
                    <a:pt x="337820" y="336550"/>
                    <a:pt x="341630" y="304800"/>
                    <a:pt x="334010" y="276860"/>
                  </a:cubicBezTo>
                  <a:cubicBezTo>
                    <a:pt x="326390" y="247650"/>
                    <a:pt x="303530" y="212090"/>
                    <a:pt x="279400" y="193040"/>
                  </a:cubicBezTo>
                  <a:cubicBezTo>
                    <a:pt x="256540" y="173990"/>
                    <a:pt x="222250" y="157480"/>
                    <a:pt x="195580" y="160020"/>
                  </a:cubicBezTo>
                  <a:cubicBezTo>
                    <a:pt x="167640" y="162560"/>
                    <a:pt x="143510" y="203200"/>
                    <a:pt x="116840" y="210820"/>
                  </a:cubicBezTo>
                  <a:cubicBezTo>
                    <a:pt x="95250" y="217170"/>
                    <a:pt x="67310" y="218440"/>
                    <a:pt x="50800" y="208280"/>
                  </a:cubicBezTo>
                  <a:cubicBezTo>
                    <a:pt x="34290" y="198120"/>
                    <a:pt x="17780" y="170180"/>
                    <a:pt x="16510" y="151130"/>
                  </a:cubicBezTo>
                  <a:cubicBezTo>
                    <a:pt x="15240" y="132080"/>
                    <a:pt x="43180" y="91440"/>
                    <a:pt x="43180" y="9144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148" name="Group 148"/>
          <p:cNvGrpSpPr/>
          <p:nvPr/>
        </p:nvGrpSpPr>
        <p:grpSpPr>
          <a:xfrm>
            <a:off x="15813405" y="7319962"/>
            <a:ext cx="531495" cy="766762"/>
            <a:chOff x="0" y="0"/>
            <a:chExt cx="708660" cy="1022350"/>
          </a:xfrm>
        </p:grpSpPr>
        <p:sp>
          <p:nvSpPr>
            <p:cNvPr id="149" name="Freeform 149"/>
            <p:cNvSpPr/>
            <p:nvPr/>
          </p:nvSpPr>
          <p:spPr>
            <a:xfrm>
              <a:off x="35560" y="41910"/>
              <a:ext cx="627380" cy="932180"/>
            </a:xfrm>
            <a:custGeom>
              <a:avLst/>
              <a:gdLst/>
              <a:ahLst/>
              <a:cxnLst/>
              <a:rect l="l" t="t" r="r" b="b"/>
              <a:pathLst>
                <a:path w="627380" h="932180">
                  <a:moveTo>
                    <a:pt x="87630" y="44450"/>
                  </a:moveTo>
                  <a:cubicBezTo>
                    <a:pt x="238760" y="3810"/>
                    <a:pt x="265430" y="0"/>
                    <a:pt x="298450" y="8890"/>
                  </a:cubicBezTo>
                  <a:cubicBezTo>
                    <a:pt x="342900" y="20320"/>
                    <a:pt x="410210" y="52070"/>
                    <a:pt x="441960" y="86360"/>
                  </a:cubicBezTo>
                  <a:cubicBezTo>
                    <a:pt x="469900" y="115570"/>
                    <a:pt x="482600" y="157480"/>
                    <a:pt x="490220" y="195580"/>
                  </a:cubicBezTo>
                  <a:cubicBezTo>
                    <a:pt x="497840" y="234950"/>
                    <a:pt x="492760" y="284480"/>
                    <a:pt x="483870" y="322580"/>
                  </a:cubicBezTo>
                  <a:cubicBezTo>
                    <a:pt x="474980" y="356870"/>
                    <a:pt x="459740" y="387350"/>
                    <a:pt x="440690" y="415290"/>
                  </a:cubicBezTo>
                  <a:cubicBezTo>
                    <a:pt x="421640" y="443230"/>
                    <a:pt x="393700" y="472440"/>
                    <a:pt x="367030" y="490220"/>
                  </a:cubicBezTo>
                  <a:cubicBezTo>
                    <a:pt x="342900" y="506730"/>
                    <a:pt x="313690" y="516890"/>
                    <a:pt x="288290" y="523240"/>
                  </a:cubicBezTo>
                  <a:cubicBezTo>
                    <a:pt x="266700" y="528320"/>
                    <a:pt x="243840" y="532130"/>
                    <a:pt x="226060" y="528320"/>
                  </a:cubicBezTo>
                  <a:cubicBezTo>
                    <a:pt x="212090" y="525780"/>
                    <a:pt x="200660" y="520700"/>
                    <a:pt x="190500" y="510540"/>
                  </a:cubicBezTo>
                  <a:cubicBezTo>
                    <a:pt x="177800" y="499110"/>
                    <a:pt x="163830" y="476250"/>
                    <a:pt x="161290" y="458470"/>
                  </a:cubicBezTo>
                  <a:cubicBezTo>
                    <a:pt x="158750" y="440690"/>
                    <a:pt x="162560" y="416560"/>
                    <a:pt x="172720" y="401320"/>
                  </a:cubicBezTo>
                  <a:cubicBezTo>
                    <a:pt x="182880" y="386080"/>
                    <a:pt x="200660" y="372110"/>
                    <a:pt x="220980" y="365760"/>
                  </a:cubicBezTo>
                  <a:cubicBezTo>
                    <a:pt x="247650" y="356870"/>
                    <a:pt x="281940" y="359410"/>
                    <a:pt x="320040" y="363220"/>
                  </a:cubicBezTo>
                  <a:cubicBezTo>
                    <a:pt x="370840" y="368300"/>
                    <a:pt x="450850" y="379730"/>
                    <a:pt x="497840" y="400050"/>
                  </a:cubicBezTo>
                  <a:cubicBezTo>
                    <a:pt x="533400" y="415290"/>
                    <a:pt x="562610" y="435610"/>
                    <a:pt x="581660" y="461010"/>
                  </a:cubicBezTo>
                  <a:cubicBezTo>
                    <a:pt x="599440" y="483870"/>
                    <a:pt x="608330" y="514350"/>
                    <a:pt x="614680" y="542290"/>
                  </a:cubicBezTo>
                  <a:cubicBezTo>
                    <a:pt x="621030" y="570230"/>
                    <a:pt x="627380" y="599440"/>
                    <a:pt x="622300" y="628650"/>
                  </a:cubicBezTo>
                  <a:cubicBezTo>
                    <a:pt x="617220" y="661670"/>
                    <a:pt x="600710" y="698500"/>
                    <a:pt x="580390" y="730250"/>
                  </a:cubicBezTo>
                  <a:cubicBezTo>
                    <a:pt x="558800" y="764540"/>
                    <a:pt x="525780" y="796290"/>
                    <a:pt x="496570" y="824230"/>
                  </a:cubicBezTo>
                  <a:cubicBezTo>
                    <a:pt x="469900" y="849630"/>
                    <a:pt x="445770" y="872490"/>
                    <a:pt x="415290" y="889000"/>
                  </a:cubicBezTo>
                  <a:cubicBezTo>
                    <a:pt x="383540" y="906780"/>
                    <a:pt x="344170" y="918210"/>
                    <a:pt x="307340" y="924560"/>
                  </a:cubicBezTo>
                  <a:cubicBezTo>
                    <a:pt x="269240" y="930910"/>
                    <a:pt x="226060" y="932180"/>
                    <a:pt x="190500" y="929640"/>
                  </a:cubicBezTo>
                  <a:cubicBezTo>
                    <a:pt x="160020" y="927100"/>
                    <a:pt x="132080" y="924560"/>
                    <a:pt x="105410" y="911860"/>
                  </a:cubicBezTo>
                  <a:cubicBezTo>
                    <a:pt x="73660" y="896620"/>
                    <a:pt x="29210" y="869950"/>
                    <a:pt x="15240" y="836930"/>
                  </a:cubicBezTo>
                  <a:cubicBezTo>
                    <a:pt x="0" y="801370"/>
                    <a:pt x="15240" y="730250"/>
                    <a:pt x="22860" y="701040"/>
                  </a:cubicBezTo>
                  <a:cubicBezTo>
                    <a:pt x="26670" y="685800"/>
                    <a:pt x="30480" y="676910"/>
                    <a:pt x="38100" y="668020"/>
                  </a:cubicBezTo>
                  <a:cubicBezTo>
                    <a:pt x="45720" y="659130"/>
                    <a:pt x="58420" y="652780"/>
                    <a:pt x="69850" y="650240"/>
                  </a:cubicBezTo>
                  <a:cubicBezTo>
                    <a:pt x="81280" y="647700"/>
                    <a:pt x="95250" y="650240"/>
                    <a:pt x="105410" y="655320"/>
                  </a:cubicBezTo>
                  <a:cubicBezTo>
                    <a:pt x="115570" y="660400"/>
                    <a:pt x="125730" y="671830"/>
                    <a:pt x="130810" y="681990"/>
                  </a:cubicBezTo>
                  <a:cubicBezTo>
                    <a:pt x="135890" y="692150"/>
                    <a:pt x="139700" y="706120"/>
                    <a:pt x="135890" y="717550"/>
                  </a:cubicBezTo>
                  <a:cubicBezTo>
                    <a:pt x="132080" y="731520"/>
                    <a:pt x="116840" y="753110"/>
                    <a:pt x="101600" y="759460"/>
                  </a:cubicBezTo>
                  <a:cubicBezTo>
                    <a:pt x="87630" y="765810"/>
                    <a:pt x="60960" y="763270"/>
                    <a:pt x="48260" y="754380"/>
                  </a:cubicBezTo>
                  <a:cubicBezTo>
                    <a:pt x="35560" y="745490"/>
                    <a:pt x="22860" y="722630"/>
                    <a:pt x="22860" y="707390"/>
                  </a:cubicBezTo>
                  <a:cubicBezTo>
                    <a:pt x="22860" y="690880"/>
                    <a:pt x="35560" y="668020"/>
                    <a:pt x="46990" y="659130"/>
                  </a:cubicBezTo>
                  <a:cubicBezTo>
                    <a:pt x="55880" y="651510"/>
                    <a:pt x="69850" y="648970"/>
                    <a:pt x="81280" y="648970"/>
                  </a:cubicBezTo>
                  <a:cubicBezTo>
                    <a:pt x="92710" y="648970"/>
                    <a:pt x="106680" y="652780"/>
                    <a:pt x="115570" y="661670"/>
                  </a:cubicBezTo>
                  <a:cubicBezTo>
                    <a:pt x="125730" y="671830"/>
                    <a:pt x="125730" y="695960"/>
                    <a:pt x="135890" y="711200"/>
                  </a:cubicBezTo>
                  <a:cubicBezTo>
                    <a:pt x="148590" y="728980"/>
                    <a:pt x="165100" y="751840"/>
                    <a:pt x="189230" y="759460"/>
                  </a:cubicBezTo>
                  <a:cubicBezTo>
                    <a:pt x="220980" y="769620"/>
                    <a:pt x="279400" y="763270"/>
                    <a:pt x="316230" y="749300"/>
                  </a:cubicBezTo>
                  <a:cubicBezTo>
                    <a:pt x="351790" y="735330"/>
                    <a:pt x="388620" y="709930"/>
                    <a:pt x="408940" y="679450"/>
                  </a:cubicBezTo>
                  <a:cubicBezTo>
                    <a:pt x="430530" y="647700"/>
                    <a:pt x="452120" y="584200"/>
                    <a:pt x="439420" y="560070"/>
                  </a:cubicBezTo>
                  <a:cubicBezTo>
                    <a:pt x="429260" y="539750"/>
                    <a:pt x="389890" y="538480"/>
                    <a:pt x="359410" y="533400"/>
                  </a:cubicBezTo>
                  <a:cubicBezTo>
                    <a:pt x="321310" y="527050"/>
                    <a:pt x="259080" y="538480"/>
                    <a:pt x="226060" y="528320"/>
                  </a:cubicBezTo>
                  <a:cubicBezTo>
                    <a:pt x="204470" y="520700"/>
                    <a:pt x="187960" y="510540"/>
                    <a:pt x="176530" y="495300"/>
                  </a:cubicBezTo>
                  <a:cubicBezTo>
                    <a:pt x="165100" y="480060"/>
                    <a:pt x="160020" y="455930"/>
                    <a:pt x="160020" y="439420"/>
                  </a:cubicBezTo>
                  <a:cubicBezTo>
                    <a:pt x="160020" y="425450"/>
                    <a:pt x="166370" y="412750"/>
                    <a:pt x="172720" y="401320"/>
                  </a:cubicBezTo>
                  <a:cubicBezTo>
                    <a:pt x="180340" y="389890"/>
                    <a:pt x="187960" y="381000"/>
                    <a:pt x="201930" y="373380"/>
                  </a:cubicBezTo>
                  <a:cubicBezTo>
                    <a:pt x="220980" y="363220"/>
                    <a:pt x="260350" y="370840"/>
                    <a:pt x="279400" y="356870"/>
                  </a:cubicBezTo>
                  <a:cubicBezTo>
                    <a:pt x="298450" y="342900"/>
                    <a:pt x="311150" y="313690"/>
                    <a:pt x="318770" y="288290"/>
                  </a:cubicBezTo>
                  <a:cubicBezTo>
                    <a:pt x="326390" y="262890"/>
                    <a:pt x="336550" y="224790"/>
                    <a:pt x="323850" y="205740"/>
                  </a:cubicBezTo>
                  <a:cubicBezTo>
                    <a:pt x="311150" y="185420"/>
                    <a:pt x="270510" y="176530"/>
                    <a:pt x="237490" y="172720"/>
                  </a:cubicBezTo>
                  <a:cubicBezTo>
                    <a:pt x="196850" y="167640"/>
                    <a:pt x="128270" y="189230"/>
                    <a:pt x="97790" y="186690"/>
                  </a:cubicBezTo>
                  <a:cubicBezTo>
                    <a:pt x="82550" y="185420"/>
                    <a:pt x="74930" y="182880"/>
                    <a:pt x="64770" y="176530"/>
                  </a:cubicBezTo>
                  <a:cubicBezTo>
                    <a:pt x="52070" y="168910"/>
                    <a:pt x="38100" y="151130"/>
                    <a:pt x="33020" y="137160"/>
                  </a:cubicBezTo>
                  <a:cubicBezTo>
                    <a:pt x="29210" y="125730"/>
                    <a:pt x="27940" y="114300"/>
                    <a:pt x="30480" y="102870"/>
                  </a:cubicBezTo>
                  <a:cubicBezTo>
                    <a:pt x="34290" y="88900"/>
                    <a:pt x="44450" y="68580"/>
                    <a:pt x="55880" y="58420"/>
                  </a:cubicBezTo>
                  <a:cubicBezTo>
                    <a:pt x="64770" y="50800"/>
                    <a:pt x="87630" y="44450"/>
                    <a:pt x="87630" y="4445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150" name="Group 150"/>
          <p:cNvGrpSpPr/>
          <p:nvPr/>
        </p:nvGrpSpPr>
        <p:grpSpPr>
          <a:xfrm>
            <a:off x="13436918" y="7880032"/>
            <a:ext cx="741998" cy="702945"/>
            <a:chOff x="0" y="0"/>
            <a:chExt cx="989330" cy="937260"/>
          </a:xfrm>
        </p:grpSpPr>
        <p:sp>
          <p:nvSpPr>
            <p:cNvPr id="151" name="Freeform 151"/>
            <p:cNvSpPr/>
            <p:nvPr/>
          </p:nvSpPr>
          <p:spPr>
            <a:xfrm>
              <a:off x="48260" y="48260"/>
              <a:ext cx="899160" cy="843280"/>
            </a:xfrm>
            <a:custGeom>
              <a:avLst/>
              <a:gdLst/>
              <a:ahLst/>
              <a:cxnLst/>
              <a:rect l="l" t="t" r="r" b="b"/>
              <a:pathLst>
                <a:path w="899160" h="843280">
                  <a:moveTo>
                    <a:pt x="354330" y="105410"/>
                  </a:moveTo>
                  <a:cubicBezTo>
                    <a:pt x="175260" y="530860"/>
                    <a:pt x="132080" y="651510"/>
                    <a:pt x="166370" y="678180"/>
                  </a:cubicBezTo>
                  <a:cubicBezTo>
                    <a:pt x="212090" y="712470"/>
                    <a:pt x="426720" y="553720"/>
                    <a:pt x="541020" y="515620"/>
                  </a:cubicBezTo>
                  <a:cubicBezTo>
                    <a:pt x="632460" y="485140"/>
                    <a:pt x="734060" y="441960"/>
                    <a:pt x="795020" y="457200"/>
                  </a:cubicBezTo>
                  <a:cubicBezTo>
                    <a:pt x="838200" y="468630"/>
                    <a:pt x="878840" y="510540"/>
                    <a:pt x="890270" y="542290"/>
                  </a:cubicBezTo>
                  <a:cubicBezTo>
                    <a:pt x="899160" y="567690"/>
                    <a:pt x="890270" y="604520"/>
                    <a:pt x="875030" y="626110"/>
                  </a:cubicBezTo>
                  <a:cubicBezTo>
                    <a:pt x="858520" y="647700"/>
                    <a:pt x="812800" y="665480"/>
                    <a:pt x="789940" y="669290"/>
                  </a:cubicBezTo>
                  <a:cubicBezTo>
                    <a:pt x="775970" y="671830"/>
                    <a:pt x="763270" y="669290"/>
                    <a:pt x="753110" y="664210"/>
                  </a:cubicBezTo>
                  <a:cubicBezTo>
                    <a:pt x="742950" y="659130"/>
                    <a:pt x="732790" y="648970"/>
                    <a:pt x="727710" y="638810"/>
                  </a:cubicBezTo>
                  <a:cubicBezTo>
                    <a:pt x="722630" y="628650"/>
                    <a:pt x="718820" y="614680"/>
                    <a:pt x="721360" y="603250"/>
                  </a:cubicBezTo>
                  <a:cubicBezTo>
                    <a:pt x="725170" y="589280"/>
                    <a:pt x="740410" y="567690"/>
                    <a:pt x="754380" y="561340"/>
                  </a:cubicBezTo>
                  <a:cubicBezTo>
                    <a:pt x="768350" y="554990"/>
                    <a:pt x="793750" y="556260"/>
                    <a:pt x="807720" y="563880"/>
                  </a:cubicBezTo>
                  <a:cubicBezTo>
                    <a:pt x="821690" y="571500"/>
                    <a:pt x="834390" y="594360"/>
                    <a:pt x="835660" y="610870"/>
                  </a:cubicBezTo>
                  <a:cubicBezTo>
                    <a:pt x="836930" y="626110"/>
                    <a:pt x="825500" y="650240"/>
                    <a:pt x="812800" y="659130"/>
                  </a:cubicBezTo>
                  <a:cubicBezTo>
                    <a:pt x="800100" y="668020"/>
                    <a:pt x="774700" y="671830"/>
                    <a:pt x="759460" y="666750"/>
                  </a:cubicBezTo>
                  <a:cubicBezTo>
                    <a:pt x="744220" y="661670"/>
                    <a:pt x="727710" y="641350"/>
                    <a:pt x="722630" y="627380"/>
                  </a:cubicBezTo>
                  <a:cubicBezTo>
                    <a:pt x="718820" y="615950"/>
                    <a:pt x="718820" y="601980"/>
                    <a:pt x="725170" y="590550"/>
                  </a:cubicBezTo>
                  <a:cubicBezTo>
                    <a:pt x="731520" y="577850"/>
                    <a:pt x="768350" y="561340"/>
                    <a:pt x="767080" y="557530"/>
                  </a:cubicBezTo>
                  <a:cubicBezTo>
                    <a:pt x="765810" y="554990"/>
                    <a:pt x="745490" y="556260"/>
                    <a:pt x="742950" y="561340"/>
                  </a:cubicBezTo>
                  <a:cubicBezTo>
                    <a:pt x="739140" y="570230"/>
                    <a:pt x="795020" y="608330"/>
                    <a:pt x="789940" y="622300"/>
                  </a:cubicBezTo>
                  <a:cubicBezTo>
                    <a:pt x="783590" y="641350"/>
                    <a:pt x="720090" y="633730"/>
                    <a:pt x="669290" y="650240"/>
                  </a:cubicBezTo>
                  <a:cubicBezTo>
                    <a:pt x="575310" y="680720"/>
                    <a:pt x="373380" y="781050"/>
                    <a:pt x="276860" y="810260"/>
                  </a:cubicBezTo>
                  <a:cubicBezTo>
                    <a:pt x="223520" y="826770"/>
                    <a:pt x="190500" y="843280"/>
                    <a:pt x="148590" y="838200"/>
                  </a:cubicBezTo>
                  <a:cubicBezTo>
                    <a:pt x="106680" y="833120"/>
                    <a:pt x="49530" y="807720"/>
                    <a:pt x="25400" y="777240"/>
                  </a:cubicBezTo>
                  <a:cubicBezTo>
                    <a:pt x="3810" y="750570"/>
                    <a:pt x="5080" y="704850"/>
                    <a:pt x="2540" y="671830"/>
                  </a:cubicBezTo>
                  <a:cubicBezTo>
                    <a:pt x="0" y="642620"/>
                    <a:pt x="2540" y="623570"/>
                    <a:pt x="7620" y="588010"/>
                  </a:cubicBezTo>
                  <a:cubicBezTo>
                    <a:pt x="17780" y="523240"/>
                    <a:pt x="45720" y="397510"/>
                    <a:pt x="72390" y="321310"/>
                  </a:cubicBezTo>
                  <a:cubicBezTo>
                    <a:pt x="93980" y="260350"/>
                    <a:pt x="119380" y="214630"/>
                    <a:pt x="148590" y="163830"/>
                  </a:cubicBezTo>
                  <a:cubicBezTo>
                    <a:pt x="179070" y="111760"/>
                    <a:pt x="220980" y="34290"/>
                    <a:pt x="254000" y="12700"/>
                  </a:cubicBezTo>
                  <a:cubicBezTo>
                    <a:pt x="270510" y="1270"/>
                    <a:pt x="287020" y="0"/>
                    <a:pt x="302260" y="2540"/>
                  </a:cubicBezTo>
                  <a:cubicBezTo>
                    <a:pt x="317500" y="5080"/>
                    <a:pt x="335280" y="15240"/>
                    <a:pt x="345440" y="25400"/>
                  </a:cubicBezTo>
                  <a:cubicBezTo>
                    <a:pt x="353060" y="34290"/>
                    <a:pt x="358140" y="44450"/>
                    <a:pt x="360680" y="55880"/>
                  </a:cubicBezTo>
                  <a:cubicBezTo>
                    <a:pt x="363220" y="69850"/>
                    <a:pt x="354330" y="105410"/>
                    <a:pt x="354330" y="10541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152" name="Group 152"/>
          <p:cNvGrpSpPr/>
          <p:nvPr/>
        </p:nvGrpSpPr>
        <p:grpSpPr>
          <a:xfrm>
            <a:off x="13670280" y="7941945"/>
            <a:ext cx="284797" cy="931545"/>
            <a:chOff x="0" y="0"/>
            <a:chExt cx="379730" cy="1242060"/>
          </a:xfrm>
        </p:grpSpPr>
        <p:sp>
          <p:nvSpPr>
            <p:cNvPr id="153" name="Freeform 153"/>
            <p:cNvSpPr/>
            <p:nvPr/>
          </p:nvSpPr>
          <p:spPr>
            <a:xfrm>
              <a:off x="41910" y="45720"/>
              <a:ext cx="290830" cy="1145540"/>
            </a:xfrm>
            <a:custGeom>
              <a:avLst/>
              <a:gdLst/>
              <a:ahLst/>
              <a:cxnLst/>
              <a:rect l="l" t="t" r="r" b="b"/>
              <a:pathLst>
                <a:path w="290830" h="1145540">
                  <a:moveTo>
                    <a:pt x="287020" y="97790"/>
                  </a:moveTo>
                  <a:cubicBezTo>
                    <a:pt x="196850" y="591820"/>
                    <a:pt x="186690" y="669290"/>
                    <a:pt x="184150" y="750570"/>
                  </a:cubicBezTo>
                  <a:cubicBezTo>
                    <a:pt x="181610" y="826770"/>
                    <a:pt x="181610" y="911860"/>
                    <a:pt x="191770" y="974090"/>
                  </a:cubicBezTo>
                  <a:cubicBezTo>
                    <a:pt x="199390" y="1019810"/>
                    <a:pt x="227330" y="1064260"/>
                    <a:pt x="226060" y="1090930"/>
                  </a:cubicBezTo>
                  <a:cubicBezTo>
                    <a:pt x="224790" y="1106170"/>
                    <a:pt x="220980" y="1116330"/>
                    <a:pt x="212090" y="1125220"/>
                  </a:cubicBezTo>
                  <a:cubicBezTo>
                    <a:pt x="201930" y="1135380"/>
                    <a:pt x="177800" y="1145540"/>
                    <a:pt x="162560" y="1144270"/>
                  </a:cubicBezTo>
                  <a:cubicBezTo>
                    <a:pt x="147320" y="1143000"/>
                    <a:pt x="125730" y="1126490"/>
                    <a:pt x="118110" y="1113790"/>
                  </a:cubicBezTo>
                  <a:cubicBezTo>
                    <a:pt x="111760" y="1103630"/>
                    <a:pt x="110490" y="1089660"/>
                    <a:pt x="113030" y="1078230"/>
                  </a:cubicBezTo>
                  <a:cubicBezTo>
                    <a:pt x="115570" y="1066800"/>
                    <a:pt x="121920" y="1054100"/>
                    <a:pt x="129540" y="1046480"/>
                  </a:cubicBezTo>
                  <a:cubicBezTo>
                    <a:pt x="138430" y="1038860"/>
                    <a:pt x="149860" y="1031240"/>
                    <a:pt x="162560" y="1031240"/>
                  </a:cubicBezTo>
                  <a:cubicBezTo>
                    <a:pt x="177800" y="1031240"/>
                    <a:pt x="201930" y="1038860"/>
                    <a:pt x="212090" y="1051560"/>
                  </a:cubicBezTo>
                  <a:cubicBezTo>
                    <a:pt x="222250" y="1062990"/>
                    <a:pt x="226060" y="1089660"/>
                    <a:pt x="223520" y="1103630"/>
                  </a:cubicBezTo>
                  <a:cubicBezTo>
                    <a:pt x="220980" y="1115060"/>
                    <a:pt x="212090" y="1126490"/>
                    <a:pt x="203200" y="1132840"/>
                  </a:cubicBezTo>
                  <a:cubicBezTo>
                    <a:pt x="194310" y="1140460"/>
                    <a:pt x="180340" y="1145540"/>
                    <a:pt x="168910" y="1145540"/>
                  </a:cubicBezTo>
                  <a:cubicBezTo>
                    <a:pt x="157480" y="1145540"/>
                    <a:pt x="147320" y="1141730"/>
                    <a:pt x="134620" y="1132840"/>
                  </a:cubicBezTo>
                  <a:cubicBezTo>
                    <a:pt x="109220" y="1115060"/>
                    <a:pt x="62230" y="1057910"/>
                    <a:pt x="40640" y="1018540"/>
                  </a:cubicBezTo>
                  <a:cubicBezTo>
                    <a:pt x="22860" y="985520"/>
                    <a:pt x="13970" y="958850"/>
                    <a:pt x="8890" y="915670"/>
                  </a:cubicBezTo>
                  <a:cubicBezTo>
                    <a:pt x="0" y="843280"/>
                    <a:pt x="11430" y="728980"/>
                    <a:pt x="22860" y="619760"/>
                  </a:cubicBezTo>
                  <a:cubicBezTo>
                    <a:pt x="38100" y="482600"/>
                    <a:pt x="69850" y="259080"/>
                    <a:pt x="101600" y="156210"/>
                  </a:cubicBezTo>
                  <a:cubicBezTo>
                    <a:pt x="118110" y="101600"/>
                    <a:pt x="135890" y="60960"/>
                    <a:pt x="156210" y="35560"/>
                  </a:cubicBezTo>
                  <a:cubicBezTo>
                    <a:pt x="168910" y="20320"/>
                    <a:pt x="181610" y="10160"/>
                    <a:pt x="196850" y="5080"/>
                  </a:cubicBezTo>
                  <a:cubicBezTo>
                    <a:pt x="212090" y="0"/>
                    <a:pt x="233680" y="2540"/>
                    <a:pt x="248920" y="8890"/>
                  </a:cubicBezTo>
                  <a:cubicBezTo>
                    <a:pt x="262890" y="15240"/>
                    <a:pt x="278130" y="30480"/>
                    <a:pt x="284480" y="45720"/>
                  </a:cubicBezTo>
                  <a:cubicBezTo>
                    <a:pt x="290830" y="60960"/>
                    <a:pt x="285750" y="97790"/>
                    <a:pt x="285750" y="9779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063557"/>
            <a:ext cx="5400255" cy="399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WEB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APP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CLI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43745" y="3609192"/>
            <a:ext cx="5400255" cy="265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SB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SER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66690" y="3609192"/>
            <a:ext cx="5400255" cy="265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PY</a:t>
            </a:r>
          </a:p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SER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40847" y="975994"/>
            <a:ext cx="6153071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ea typeface="210 디딤고딕 Bold"/>
              </a:rPr>
              <a:t>동기, 논블락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45255" y="6234112"/>
            <a:ext cx="1192530" cy="489585"/>
            <a:chOff x="0" y="0"/>
            <a:chExt cx="1590040" cy="652780"/>
          </a:xfrm>
        </p:grpSpPr>
        <p:sp>
          <p:nvSpPr>
            <p:cNvPr id="7" name="Freeform 7"/>
            <p:cNvSpPr/>
            <p:nvPr/>
          </p:nvSpPr>
          <p:spPr>
            <a:xfrm>
              <a:off x="46990" y="49530"/>
              <a:ext cx="1493520" cy="554990"/>
            </a:xfrm>
            <a:custGeom>
              <a:avLst/>
              <a:gdLst/>
              <a:ahLst/>
              <a:cxnLst/>
              <a:rect l="l" t="t" r="r" b="b"/>
              <a:pathLst>
                <a:path w="1493520" h="554990">
                  <a:moveTo>
                    <a:pt x="34290" y="424180"/>
                  </a:moveTo>
                  <a:cubicBezTo>
                    <a:pt x="267970" y="486410"/>
                    <a:pt x="392430" y="504190"/>
                    <a:pt x="492760" y="501650"/>
                  </a:cubicBezTo>
                  <a:cubicBezTo>
                    <a:pt x="588010" y="499110"/>
                    <a:pt x="679450" y="485140"/>
                    <a:pt x="768350" y="458470"/>
                  </a:cubicBezTo>
                  <a:cubicBezTo>
                    <a:pt x="859790" y="431800"/>
                    <a:pt x="953770" y="384810"/>
                    <a:pt x="1032510" y="339090"/>
                  </a:cubicBezTo>
                  <a:cubicBezTo>
                    <a:pt x="1103630" y="297180"/>
                    <a:pt x="1160780" y="250190"/>
                    <a:pt x="1224280" y="198120"/>
                  </a:cubicBezTo>
                  <a:cubicBezTo>
                    <a:pt x="1290320" y="143510"/>
                    <a:pt x="1376680" y="48260"/>
                    <a:pt x="1421130" y="20320"/>
                  </a:cubicBezTo>
                  <a:cubicBezTo>
                    <a:pt x="1440180" y="8890"/>
                    <a:pt x="1452880" y="0"/>
                    <a:pt x="1465580" y="1270"/>
                  </a:cubicBezTo>
                  <a:cubicBezTo>
                    <a:pt x="1474470" y="2540"/>
                    <a:pt x="1485900" y="8890"/>
                    <a:pt x="1489710" y="16510"/>
                  </a:cubicBezTo>
                  <a:cubicBezTo>
                    <a:pt x="1493520" y="22860"/>
                    <a:pt x="1492250" y="34290"/>
                    <a:pt x="1488440" y="40640"/>
                  </a:cubicBezTo>
                  <a:cubicBezTo>
                    <a:pt x="1484630" y="46990"/>
                    <a:pt x="1470660" y="53340"/>
                    <a:pt x="1463040" y="52070"/>
                  </a:cubicBezTo>
                  <a:cubicBezTo>
                    <a:pt x="1455420" y="50800"/>
                    <a:pt x="1442720" y="38100"/>
                    <a:pt x="1441450" y="30480"/>
                  </a:cubicBezTo>
                  <a:cubicBezTo>
                    <a:pt x="1440180" y="22860"/>
                    <a:pt x="1443990" y="11430"/>
                    <a:pt x="1449070" y="7620"/>
                  </a:cubicBezTo>
                  <a:cubicBezTo>
                    <a:pt x="1455420" y="2540"/>
                    <a:pt x="1471930" y="1270"/>
                    <a:pt x="1479550" y="5080"/>
                  </a:cubicBezTo>
                  <a:cubicBezTo>
                    <a:pt x="1485900" y="8890"/>
                    <a:pt x="1492250" y="19050"/>
                    <a:pt x="1492250" y="26670"/>
                  </a:cubicBezTo>
                  <a:cubicBezTo>
                    <a:pt x="1492250" y="34290"/>
                    <a:pt x="1480820" y="48260"/>
                    <a:pt x="1473200" y="50800"/>
                  </a:cubicBezTo>
                  <a:cubicBezTo>
                    <a:pt x="1466850" y="53340"/>
                    <a:pt x="1454150" y="52070"/>
                    <a:pt x="1450340" y="46990"/>
                  </a:cubicBezTo>
                  <a:cubicBezTo>
                    <a:pt x="1445260" y="40640"/>
                    <a:pt x="1443990" y="16510"/>
                    <a:pt x="1449070" y="8890"/>
                  </a:cubicBezTo>
                  <a:cubicBezTo>
                    <a:pt x="1451610" y="3810"/>
                    <a:pt x="1459230" y="1270"/>
                    <a:pt x="1465580" y="1270"/>
                  </a:cubicBezTo>
                  <a:cubicBezTo>
                    <a:pt x="1473200" y="1270"/>
                    <a:pt x="1485900" y="8890"/>
                    <a:pt x="1489710" y="16510"/>
                  </a:cubicBezTo>
                  <a:cubicBezTo>
                    <a:pt x="1493520" y="24130"/>
                    <a:pt x="1489710" y="39370"/>
                    <a:pt x="1484630" y="45720"/>
                  </a:cubicBezTo>
                  <a:cubicBezTo>
                    <a:pt x="1479550" y="52070"/>
                    <a:pt x="1469390" y="48260"/>
                    <a:pt x="1456690" y="55880"/>
                  </a:cubicBezTo>
                  <a:cubicBezTo>
                    <a:pt x="1407160" y="85090"/>
                    <a:pt x="1219200" y="269240"/>
                    <a:pt x="1144270" y="325120"/>
                  </a:cubicBezTo>
                  <a:cubicBezTo>
                    <a:pt x="1106170" y="354330"/>
                    <a:pt x="1092200" y="363220"/>
                    <a:pt x="1052830" y="384810"/>
                  </a:cubicBezTo>
                  <a:cubicBezTo>
                    <a:pt x="986790" y="420370"/>
                    <a:pt x="873760" y="480060"/>
                    <a:pt x="779780" y="508000"/>
                  </a:cubicBezTo>
                  <a:cubicBezTo>
                    <a:pt x="685800" y="535940"/>
                    <a:pt x="581660" y="549910"/>
                    <a:pt x="488950" y="552450"/>
                  </a:cubicBezTo>
                  <a:cubicBezTo>
                    <a:pt x="403860" y="554990"/>
                    <a:pt x="323850" y="543560"/>
                    <a:pt x="243840" y="529590"/>
                  </a:cubicBezTo>
                  <a:cubicBezTo>
                    <a:pt x="165100" y="515620"/>
                    <a:pt x="39370" y="496570"/>
                    <a:pt x="12700" y="469900"/>
                  </a:cubicBezTo>
                  <a:cubicBezTo>
                    <a:pt x="2540" y="459740"/>
                    <a:pt x="0" y="444500"/>
                    <a:pt x="3810" y="436880"/>
                  </a:cubicBezTo>
                  <a:cubicBezTo>
                    <a:pt x="7620" y="429260"/>
                    <a:pt x="34290" y="424180"/>
                    <a:pt x="34290" y="424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023485" y="5924550"/>
            <a:ext cx="565785" cy="470535"/>
            <a:chOff x="0" y="0"/>
            <a:chExt cx="754380" cy="627380"/>
          </a:xfrm>
        </p:grpSpPr>
        <p:sp>
          <p:nvSpPr>
            <p:cNvPr id="9" name="Freeform 9"/>
            <p:cNvSpPr/>
            <p:nvPr/>
          </p:nvSpPr>
          <p:spPr>
            <a:xfrm>
              <a:off x="39370" y="27940"/>
              <a:ext cx="669290" cy="551180"/>
            </a:xfrm>
            <a:custGeom>
              <a:avLst/>
              <a:gdLst/>
              <a:ahLst/>
              <a:cxnLst/>
              <a:rect l="l" t="t" r="r" b="b"/>
              <a:pathLst>
                <a:path w="669290" h="551180">
                  <a:moveTo>
                    <a:pt x="62230" y="110490"/>
                  </a:moveTo>
                  <a:cubicBezTo>
                    <a:pt x="68580" y="278130"/>
                    <a:pt x="80010" y="320040"/>
                    <a:pt x="101600" y="359410"/>
                  </a:cubicBezTo>
                  <a:cubicBezTo>
                    <a:pt x="125730" y="405130"/>
                    <a:pt x="180340" y="473710"/>
                    <a:pt x="205740" y="491490"/>
                  </a:cubicBezTo>
                  <a:cubicBezTo>
                    <a:pt x="215900" y="499110"/>
                    <a:pt x="224790" y="502920"/>
                    <a:pt x="232410" y="500380"/>
                  </a:cubicBezTo>
                  <a:cubicBezTo>
                    <a:pt x="242570" y="496570"/>
                    <a:pt x="252730" y="480060"/>
                    <a:pt x="256540" y="463550"/>
                  </a:cubicBezTo>
                  <a:cubicBezTo>
                    <a:pt x="262890" y="440690"/>
                    <a:pt x="257810" y="408940"/>
                    <a:pt x="250190" y="369570"/>
                  </a:cubicBezTo>
                  <a:cubicBezTo>
                    <a:pt x="236220" y="297180"/>
                    <a:pt x="134620" y="113030"/>
                    <a:pt x="149860" y="69850"/>
                  </a:cubicBezTo>
                  <a:cubicBezTo>
                    <a:pt x="156210" y="53340"/>
                    <a:pt x="167640" y="52070"/>
                    <a:pt x="187960" y="45720"/>
                  </a:cubicBezTo>
                  <a:cubicBezTo>
                    <a:pt x="248920" y="26670"/>
                    <a:pt x="496570" y="0"/>
                    <a:pt x="574040" y="22860"/>
                  </a:cubicBezTo>
                  <a:cubicBezTo>
                    <a:pt x="612140" y="34290"/>
                    <a:pt x="636270" y="57150"/>
                    <a:pt x="650240" y="78740"/>
                  </a:cubicBezTo>
                  <a:cubicBezTo>
                    <a:pt x="661670" y="96520"/>
                    <a:pt x="669290" y="115570"/>
                    <a:pt x="664210" y="138430"/>
                  </a:cubicBezTo>
                  <a:cubicBezTo>
                    <a:pt x="656590" y="177800"/>
                    <a:pt x="601980" y="234950"/>
                    <a:pt x="562610" y="283210"/>
                  </a:cubicBezTo>
                  <a:cubicBezTo>
                    <a:pt x="518160" y="336550"/>
                    <a:pt x="429260" y="406400"/>
                    <a:pt x="408940" y="441960"/>
                  </a:cubicBezTo>
                  <a:cubicBezTo>
                    <a:pt x="401320" y="455930"/>
                    <a:pt x="400050" y="462280"/>
                    <a:pt x="400050" y="474980"/>
                  </a:cubicBezTo>
                  <a:cubicBezTo>
                    <a:pt x="400050" y="491490"/>
                    <a:pt x="417830" y="518160"/>
                    <a:pt x="412750" y="530860"/>
                  </a:cubicBezTo>
                  <a:cubicBezTo>
                    <a:pt x="408940" y="539750"/>
                    <a:pt x="396240" y="548640"/>
                    <a:pt x="387350" y="548640"/>
                  </a:cubicBezTo>
                  <a:cubicBezTo>
                    <a:pt x="379730" y="548640"/>
                    <a:pt x="365760" y="537210"/>
                    <a:pt x="363220" y="529590"/>
                  </a:cubicBezTo>
                  <a:cubicBezTo>
                    <a:pt x="360680" y="523240"/>
                    <a:pt x="364490" y="511810"/>
                    <a:pt x="369570" y="506730"/>
                  </a:cubicBezTo>
                  <a:cubicBezTo>
                    <a:pt x="374650" y="501650"/>
                    <a:pt x="384810" y="496570"/>
                    <a:pt x="392430" y="497840"/>
                  </a:cubicBezTo>
                  <a:cubicBezTo>
                    <a:pt x="400050" y="499110"/>
                    <a:pt x="412750" y="513080"/>
                    <a:pt x="414020" y="520700"/>
                  </a:cubicBezTo>
                  <a:cubicBezTo>
                    <a:pt x="415290" y="528320"/>
                    <a:pt x="406400" y="543560"/>
                    <a:pt x="398780" y="546100"/>
                  </a:cubicBezTo>
                  <a:cubicBezTo>
                    <a:pt x="391160" y="548640"/>
                    <a:pt x="375920" y="546100"/>
                    <a:pt x="368300" y="538480"/>
                  </a:cubicBezTo>
                  <a:cubicBezTo>
                    <a:pt x="356870" y="527050"/>
                    <a:pt x="349250" y="487680"/>
                    <a:pt x="350520" y="464820"/>
                  </a:cubicBezTo>
                  <a:cubicBezTo>
                    <a:pt x="351790" y="444500"/>
                    <a:pt x="358140" y="429260"/>
                    <a:pt x="372110" y="406400"/>
                  </a:cubicBezTo>
                  <a:cubicBezTo>
                    <a:pt x="398780" y="364490"/>
                    <a:pt x="482600" y="300990"/>
                    <a:pt x="524510" y="250190"/>
                  </a:cubicBezTo>
                  <a:cubicBezTo>
                    <a:pt x="560070" y="207010"/>
                    <a:pt x="614680" y="154940"/>
                    <a:pt x="613410" y="123190"/>
                  </a:cubicBezTo>
                  <a:cubicBezTo>
                    <a:pt x="612140" y="101600"/>
                    <a:pt x="594360" y="82550"/>
                    <a:pt x="570230" y="72390"/>
                  </a:cubicBezTo>
                  <a:cubicBezTo>
                    <a:pt x="525780" y="54610"/>
                    <a:pt x="398780" y="90170"/>
                    <a:pt x="339090" y="93980"/>
                  </a:cubicBezTo>
                  <a:cubicBezTo>
                    <a:pt x="302260" y="96520"/>
                    <a:pt x="274320" y="99060"/>
                    <a:pt x="247650" y="95250"/>
                  </a:cubicBezTo>
                  <a:cubicBezTo>
                    <a:pt x="226060" y="92710"/>
                    <a:pt x="193040" y="74930"/>
                    <a:pt x="190500" y="78740"/>
                  </a:cubicBezTo>
                  <a:cubicBezTo>
                    <a:pt x="189230" y="81280"/>
                    <a:pt x="204470" y="88900"/>
                    <a:pt x="212090" y="99060"/>
                  </a:cubicBezTo>
                  <a:cubicBezTo>
                    <a:pt x="227330" y="121920"/>
                    <a:pt x="245110" y="171450"/>
                    <a:pt x="260350" y="217170"/>
                  </a:cubicBezTo>
                  <a:cubicBezTo>
                    <a:pt x="279400" y="276860"/>
                    <a:pt x="308610" y="384810"/>
                    <a:pt x="311150" y="427990"/>
                  </a:cubicBezTo>
                  <a:cubicBezTo>
                    <a:pt x="312420" y="445770"/>
                    <a:pt x="311150" y="454660"/>
                    <a:pt x="307340" y="467360"/>
                  </a:cubicBezTo>
                  <a:cubicBezTo>
                    <a:pt x="302260" y="481330"/>
                    <a:pt x="293370" y="497840"/>
                    <a:pt x="281940" y="510540"/>
                  </a:cubicBezTo>
                  <a:cubicBezTo>
                    <a:pt x="267970" y="525780"/>
                    <a:pt x="247650" y="546100"/>
                    <a:pt x="228600" y="548640"/>
                  </a:cubicBezTo>
                  <a:cubicBezTo>
                    <a:pt x="209550" y="551180"/>
                    <a:pt x="182880" y="537210"/>
                    <a:pt x="168910" y="527050"/>
                  </a:cubicBezTo>
                  <a:cubicBezTo>
                    <a:pt x="158750" y="519430"/>
                    <a:pt x="156210" y="513080"/>
                    <a:pt x="146050" y="500380"/>
                  </a:cubicBezTo>
                  <a:cubicBezTo>
                    <a:pt x="125730" y="474980"/>
                    <a:pt x="74930" y="415290"/>
                    <a:pt x="54610" y="378460"/>
                  </a:cubicBezTo>
                  <a:cubicBezTo>
                    <a:pt x="39370" y="350520"/>
                    <a:pt x="31750" y="332740"/>
                    <a:pt x="24130" y="300990"/>
                  </a:cubicBezTo>
                  <a:cubicBezTo>
                    <a:pt x="12700" y="252730"/>
                    <a:pt x="0" y="143510"/>
                    <a:pt x="11430" y="110490"/>
                  </a:cubicBezTo>
                  <a:cubicBezTo>
                    <a:pt x="16510" y="96520"/>
                    <a:pt x="26670" y="85090"/>
                    <a:pt x="34290" y="85090"/>
                  </a:cubicBezTo>
                  <a:cubicBezTo>
                    <a:pt x="43180" y="85090"/>
                    <a:pt x="62230" y="110490"/>
                    <a:pt x="62230" y="1104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4086225" y="6786562"/>
            <a:ext cx="221933" cy="428625"/>
            <a:chOff x="0" y="0"/>
            <a:chExt cx="295910" cy="571500"/>
          </a:xfrm>
        </p:grpSpPr>
        <p:sp>
          <p:nvSpPr>
            <p:cNvPr id="11" name="Freeform 11"/>
            <p:cNvSpPr/>
            <p:nvPr/>
          </p:nvSpPr>
          <p:spPr>
            <a:xfrm>
              <a:off x="50800" y="48260"/>
              <a:ext cx="194310" cy="474980"/>
            </a:xfrm>
            <a:custGeom>
              <a:avLst/>
              <a:gdLst/>
              <a:ahLst/>
              <a:cxnLst/>
              <a:rect l="l" t="t" r="r" b="b"/>
              <a:pathLst>
                <a:path w="194310" h="474980">
                  <a:moveTo>
                    <a:pt x="194310" y="31750"/>
                  </a:moveTo>
                  <a:cubicBezTo>
                    <a:pt x="95250" y="368300"/>
                    <a:pt x="71120" y="439420"/>
                    <a:pt x="49530" y="461010"/>
                  </a:cubicBezTo>
                  <a:cubicBezTo>
                    <a:pt x="40640" y="469900"/>
                    <a:pt x="30480" y="473710"/>
                    <a:pt x="22860" y="472440"/>
                  </a:cubicBezTo>
                  <a:cubicBezTo>
                    <a:pt x="16510" y="471170"/>
                    <a:pt x="7620" y="463550"/>
                    <a:pt x="5080" y="457200"/>
                  </a:cubicBezTo>
                  <a:cubicBezTo>
                    <a:pt x="2540" y="450850"/>
                    <a:pt x="2540" y="435610"/>
                    <a:pt x="6350" y="433070"/>
                  </a:cubicBezTo>
                  <a:cubicBezTo>
                    <a:pt x="12700" y="430530"/>
                    <a:pt x="48260" y="452120"/>
                    <a:pt x="46990" y="458470"/>
                  </a:cubicBezTo>
                  <a:cubicBezTo>
                    <a:pt x="45720" y="463550"/>
                    <a:pt x="21590" y="472440"/>
                    <a:pt x="13970" y="468630"/>
                  </a:cubicBezTo>
                  <a:cubicBezTo>
                    <a:pt x="6350" y="464820"/>
                    <a:pt x="0" y="449580"/>
                    <a:pt x="1270" y="436880"/>
                  </a:cubicBezTo>
                  <a:cubicBezTo>
                    <a:pt x="2540" y="412750"/>
                    <a:pt x="35560" y="355600"/>
                    <a:pt x="55880" y="340360"/>
                  </a:cubicBezTo>
                  <a:cubicBezTo>
                    <a:pt x="67310" y="331470"/>
                    <a:pt x="83820" y="327660"/>
                    <a:pt x="91440" y="331470"/>
                  </a:cubicBezTo>
                  <a:cubicBezTo>
                    <a:pt x="97790" y="335280"/>
                    <a:pt x="104140" y="353060"/>
                    <a:pt x="101600" y="360680"/>
                  </a:cubicBezTo>
                  <a:cubicBezTo>
                    <a:pt x="97790" y="368300"/>
                    <a:pt x="76200" y="378460"/>
                    <a:pt x="67310" y="375920"/>
                  </a:cubicBezTo>
                  <a:cubicBezTo>
                    <a:pt x="60960" y="374650"/>
                    <a:pt x="53340" y="364490"/>
                    <a:pt x="52070" y="358140"/>
                  </a:cubicBezTo>
                  <a:cubicBezTo>
                    <a:pt x="50800" y="351790"/>
                    <a:pt x="53340" y="340360"/>
                    <a:pt x="58420" y="335280"/>
                  </a:cubicBezTo>
                  <a:cubicBezTo>
                    <a:pt x="64770" y="330200"/>
                    <a:pt x="82550" y="326390"/>
                    <a:pt x="88900" y="330200"/>
                  </a:cubicBezTo>
                  <a:cubicBezTo>
                    <a:pt x="96520" y="335280"/>
                    <a:pt x="100330" y="351790"/>
                    <a:pt x="99060" y="365760"/>
                  </a:cubicBezTo>
                  <a:cubicBezTo>
                    <a:pt x="96520" y="391160"/>
                    <a:pt x="62230" y="450850"/>
                    <a:pt x="43180" y="463550"/>
                  </a:cubicBezTo>
                  <a:cubicBezTo>
                    <a:pt x="33020" y="469900"/>
                    <a:pt x="21590" y="472440"/>
                    <a:pt x="13970" y="468630"/>
                  </a:cubicBezTo>
                  <a:cubicBezTo>
                    <a:pt x="6350" y="464820"/>
                    <a:pt x="0" y="449580"/>
                    <a:pt x="0" y="443230"/>
                  </a:cubicBezTo>
                  <a:cubicBezTo>
                    <a:pt x="0" y="438150"/>
                    <a:pt x="1270" y="433070"/>
                    <a:pt x="3810" y="431800"/>
                  </a:cubicBezTo>
                  <a:cubicBezTo>
                    <a:pt x="10160" y="429260"/>
                    <a:pt x="49530" y="453390"/>
                    <a:pt x="49530" y="461010"/>
                  </a:cubicBezTo>
                  <a:cubicBezTo>
                    <a:pt x="49530" y="466090"/>
                    <a:pt x="30480" y="474980"/>
                    <a:pt x="22860" y="472440"/>
                  </a:cubicBezTo>
                  <a:cubicBezTo>
                    <a:pt x="13970" y="469900"/>
                    <a:pt x="5080" y="454660"/>
                    <a:pt x="3810" y="439420"/>
                  </a:cubicBezTo>
                  <a:cubicBezTo>
                    <a:pt x="2540" y="408940"/>
                    <a:pt x="46990" y="355600"/>
                    <a:pt x="67310" y="299720"/>
                  </a:cubicBezTo>
                  <a:cubicBezTo>
                    <a:pt x="95250" y="223520"/>
                    <a:pt x="114300" y="57150"/>
                    <a:pt x="143510" y="20320"/>
                  </a:cubicBezTo>
                  <a:cubicBezTo>
                    <a:pt x="154940" y="6350"/>
                    <a:pt x="168910" y="0"/>
                    <a:pt x="177800" y="2540"/>
                  </a:cubicBezTo>
                  <a:cubicBezTo>
                    <a:pt x="185420" y="5080"/>
                    <a:pt x="194310" y="31750"/>
                    <a:pt x="194310" y="317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4159567" y="6771322"/>
            <a:ext cx="360997" cy="300038"/>
            <a:chOff x="0" y="0"/>
            <a:chExt cx="481330" cy="400050"/>
          </a:xfrm>
        </p:grpSpPr>
        <p:sp>
          <p:nvSpPr>
            <p:cNvPr id="13" name="Freeform 13"/>
            <p:cNvSpPr/>
            <p:nvPr/>
          </p:nvSpPr>
          <p:spPr>
            <a:xfrm>
              <a:off x="49530" y="49530"/>
              <a:ext cx="383540" cy="306070"/>
            </a:xfrm>
            <a:custGeom>
              <a:avLst/>
              <a:gdLst/>
              <a:ahLst/>
              <a:cxnLst/>
              <a:rect l="l" t="t" r="r" b="b"/>
              <a:pathLst>
                <a:path w="383540" h="306070">
                  <a:moveTo>
                    <a:pt x="38100" y="64770"/>
                  </a:moveTo>
                  <a:cubicBezTo>
                    <a:pt x="165100" y="3810"/>
                    <a:pt x="184150" y="0"/>
                    <a:pt x="212090" y="1270"/>
                  </a:cubicBezTo>
                  <a:cubicBezTo>
                    <a:pt x="248920" y="2540"/>
                    <a:pt x="311150" y="15240"/>
                    <a:pt x="340360" y="34290"/>
                  </a:cubicBezTo>
                  <a:cubicBezTo>
                    <a:pt x="360680" y="48260"/>
                    <a:pt x="378460" y="69850"/>
                    <a:pt x="381000" y="88900"/>
                  </a:cubicBezTo>
                  <a:cubicBezTo>
                    <a:pt x="383540" y="107950"/>
                    <a:pt x="370840" y="130810"/>
                    <a:pt x="354330" y="149860"/>
                  </a:cubicBezTo>
                  <a:cubicBezTo>
                    <a:pt x="327660" y="180340"/>
                    <a:pt x="259080" y="212090"/>
                    <a:pt x="215900" y="236220"/>
                  </a:cubicBezTo>
                  <a:cubicBezTo>
                    <a:pt x="179070" y="256540"/>
                    <a:pt x="143510" y="278130"/>
                    <a:pt x="109220" y="288290"/>
                  </a:cubicBezTo>
                  <a:cubicBezTo>
                    <a:pt x="80010" y="297180"/>
                    <a:pt x="40640" y="306070"/>
                    <a:pt x="22860" y="299720"/>
                  </a:cubicBezTo>
                  <a:cubicBezTo>
                    <a:pt x="12700" y="295910"/>
                    <a:pt x="2540" y="287020"/>
                    <a:pt x="1270" y="279400"/>
                  </a:cubicBezTo>
                  <a:cubicBezTo>
                    <a:pt x="0" y="271780"/>
                    <a:pt x="3810" y="259080"/>
                    <a:pt x="11430" y="252730"/>
                  </a:cubicBezTo>
                  <a:cubicBezTo>
                    <a:pt x="25400" y="240030"/>
                    <a:pt x="82550" y="227330"/>
                    <a:pt x="97790" y="234950"/>
                  </a:cubicBezTo>
                  <a:cubicBezTo>
                    <a:pt x="106680" y="240030"/>
                    <a:pt x="111760" y="255270"/>
                    <a:pt x="110490" y="262890"/>
                  </a:cubicBezTo>
                  <a:cubicBezTo>
                    <a:pt x="109220" y="270510"/>
                    <a:pt x="95250" y="281940"/>
                    <a:pt x="87630" y="283210"/>
                  </a:cubicBezTo>
                  <a:cubicBezTo>
                    <a:pt x="81280" y="284480"/>
                    <a:pt x="69850" y="278130"/>
                    <a:pt x="66040" y="273050"/>
                  </a:cubicBezTo>
                  <a:cubicBezTo>
                    <a:pt x="62230" y="266700"/>
                    <a:pt x="58420" y="255270"/>
                    <a:pt x="62230" y="248920"/>
                  </a:cubicBezTo>
                  <a:cubicBezTo>
                    <a:pt x="66040" y="241300"/>
                    <a:pt x="86360" y="231140"/>
                    <a:pt x="95250" y="233680"/>
                  </a:cubicBezTo>
                  <a:cubicBezTo>
                    <a:pt x="102870" y="236220"/>
                    <a:pt x="111760" y="252730"/>
                    <a:pt x="111760" y="260350"/>
                  </a:cubicBezTo>
                  <a:cubicBezTo>
                    <a:pt x="111760" y="267970"/>
                    <a:pt x="105410" y="275590"/>
                    <a:pt x="97790" y="280670"/>
                  </a:cubicBezTo>
                  <a:cubicBezTo>
                    <a:pt x="83820" y="290830"/>
                    <a:pt x="39370" y="303530"/>
                    <a:pt x="22860" y="299720"/>
                  </a:cubicBezTo>
                  <a:cubicBezTo>
                    <a:pt x="12700" y="297180"/>
                    <a:pt x="2540" y="287020"/>
                    <a:pt x="1270" y="279400"/>
                  </a:cubicBezTo>
                  <a:cubicBezTo>
                    <a:pt x="0" y="271780"/>
                    <a:pt x="2540" y="260350"/>
                    <a:pt x="11430" y="252730"/>
                  </a:cubicBezTo>
                  <a:cubicBezTo>
                    <a:pt x="29210" y="237490"/>
                    <a:pt x="85090" y="245110"/>
                    <a:pt x="127000" y="227330"/>
                  </a:cubicBezTo>
                  <a:cubicBezTo>
                    <a:pt x="187960" y="201930"/>
                    <a:pt x="332740" y="123190"/>
                    <a:pt x="335280" y="97790"/>
                  </a:cubicBezTo>
                  <a:cubicBezTo>
                    <a:pt x="336550" y="88900"/>
                    <a:pt x="325120" y="85090"/>
                    <a:pt x="314960" y="78740"/>
                  </a:cubicBezTo>
                  <a:cubicBezTo>
                    <a:pt x="294640" y="67310"/>
                    <a:pt x="243840" y="53340"/>
                    <a:pt x="214630" y="52070"/>
                  </a:cubicBezTo>
                  <a:cubicBezTo>
                    <a:pt x="193040" y="50800"/>
                    <a:pt x="180340" y="53340"/>
                    <a:pt x="158750" y="59690"/>
                  </a:cubicBezTo>
                  <a:cubicBezTo>
                    <a:pt x="127000" y="68580"/>
                    <a:pt x="68580" y="115570"/>
                    <a:pt x="46990" y="111760"/>
                  </a:cubicBezTo>
                  <a:cubicBezTo>
                    <a:pt x="36830" y="110490"/>
                    <a:pt x="27940" y="99060"/>
                    <a:pt x="26670" y="91440"/>
                  </a:cubicBezTo>
                  <a:cubicBezTo>
                    <a:pt x="25400" y="83820"/>
                    <a:pt x="38100" y="64770"/>
                    <a:pt x="38100" y="647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4407218" y="6849428"/>
            <a:ext cx="320992" cy="315278"/>
            <a:chOff x="0" y="0"/>
            <a:chExt cx="427990" cy="420370"/>
          </a:xfrm>
        </p:grpSpPr>
        <p:sp>
          <p:nvSpPr>
            <p:cNvPr id="15" name="Freeform 15"/>
            <p:cNvSpPr/>
            <p:nvPr/>
          </p:nvSpPr>
          <p:spPr>
            <a:xfrm>
              <a:off x="49530" y="49530"/>
              <a:ext cx="328930" cy="323850"/>
            </a:xfrm>
            <a:custGeom>
              <a:avLst/>
              <a:gdLst/>
              <a:ahLst/>
              <a:cxnLst/>
              <a:rect l="l" t="t" r="r" b="b"/>
              <a:pathLst>
                <a:path w="328930" h="323850">
                  <a:moveTo>
                    <a:pt x="233680" y="46990"/>
                  </a:moveTo>
                  <a:cubicBezTo>
                    <a:pt x="96520" y="130810"/>
                    <a:pt x="82550" y="147320"/>
                    <a:pt x="71120" y="167640"/>
                  </a:cubicBezTo>
                  <a:cubicBezTo>
                    <a:pt x="59690" y="189230"/>
                    <a:pt x="43180" y="227330"/>
                    <a:pt x="49530" y="243840"/>
                  </a:cubicBezTo>
                  <a:cubicBezTo>
                    <a:pt x="53340" y="255270"/>
                    <a:pt x="69850" y="261620"/>
                    <a:pt x="82550" y="265430"/>
                  </a:cubicBezTo>
                  <a:cubicBezTo>
                    <a:pt x="97790" y="270510"/>
                    <a:pt x="114300" y="274320"/>
                    <a:pt x="134620" y="269240"/>
                  </a:cubicBezTo>
                  <a:cubicBezTo>
                    <a:pt x="170180" y="261620"/>
                    <a:pt x="250190" y="222250"/>
                    <a:pt x="269240" y="190500"/>
                  </a:cubicBezTo>
                  <a:cubicBezTo>
                    <a:pt x="281940" y="168910"/>
                    <a:pt x="285750" y="130810"/>
                    <a:pt x="271780" y="116840"/>
                  </a:cubicBezTo>
                  <a:cubicBezTo>
                    <a:pt x="250190" y="95250"/>
                    <a:pt x="114300" y="142240"/>
                    <a:pt x="96520" y="124460"/>
                  </a:cubicBezTo>
                  <a:cubicBezTo>
                    <a:pt x="87630" y="115570"/>
                    <a:pt x="91440" y="96520"/>
                    <a:pt x="97790" y="86360"/>
                  </a:cubicBezTo>
                  <a:cubicBezTo>
                    <a:pt x="105410" y="74930"/>
                    <a:pt x="133350" y="64770"/>
                    <a:pt x="147320" y="64770"/>
                  </a:cubicBezTo>
                  <a:cubicBezTo>
                    <a:pt x="158750" y="64770"/>
                    <a:pt x="172720" y="68580"/>
                    <a:pt x="176530" y="74930"/>
                  </a:cubicBezTo>
                  <a:cubicBezTo>
                    <a:pt x="180340" y="81280"/>
                    <a:pt x="177800" y="100330"/>
                    <a:pt x="172720" y="106680"/>
                  </a:cubicBezTo>
                  <a:cubicBezTo>
                    <a:pt x="167640" y="111760"/>
                    <a:pt x="156210" y="115570"/>
                    <a:pt x="149860" y="114300"/>
                  </a:cubicBezTo>
                  <a:cubicBezTo>
                    <a:pt x="142240" y="113030"/>
                    <a:pt x="133350" y="105410"/>
                    <a:pt x="130810" y="99060"/>
                  </a:cubicBezTo>
                  <a:cubicBezTo>
                    <a:pt x="128270" y="92710"/>
                    <a:pt x="128270" y="82550"/>
                    <a:pt x="132080" y="76200"/>
                  </a:cubicBezTo>
                  <a:cubicBezTo>
                    <a:pt x="135890" y="69850"/>
                    <a:pt x="144780" y="63500"/>
                    <a:pt x="152400" y="63500"/>
                  </a:cubicBezTo>
                  <a:cubicBezTo>
                    <a:pt x="160020" y="63500"/>
                    <a:pt x="173990" y="72390"/>
                    <a:pt x="177800" y="80010"/>
                  </a:cubicBezTo>
                  <a:cubicBezTo>
                    <a:pt x="180340" y="86360"/>
                    <a:pt x="179070" y="96520"/>
                    <a:pt x="173990" y="104140"/>
                  </a:cubicBezTo>
                  <a:cubicBezTo>
                    <a:pt x="165100" y="115570"/>
                    <a:pt x="128270" y="133350"/>
                    <a:pt x="113030" y="132080"/>
                  </a:cubicBezTo>
                  <a:cubicBezTo>
                    <a:pt x="102870" y="130810"/>
                    <a:pt x="92710" y="121920"/>
                    <a:pt x="90170" y="114300"/>
                  </a:cubicBezTo>
                  <a:cubicBezTo>
                    <a:pt x="87630" y="106680"/>
                    <a:pt x="90170" y="93980"/>
                    <a:pt x="97790" y="86360"/>
                  </a:cubicBezTo>
                  <a:cubicBezTo>
                    <a:pt x="111760" y="72390"/>
                    <a:pt x="160020" y="66040"/>
                    <a:pt x="191770" y="63500"/>
                  </a:cubicBezTo>
                  <a:cubicBezTo>
                    <a:pt x="223520" y="60960"/>
                    <a:pt x="266700" y="63500"/>
                    <a:pt x="288290" y="71120"/>
                  </a:cubicBezTo>
                  <a:cubicBezTo>
                    <a:pt x="300990" y="76200"/>
                    <a:pt x="307340" y="80010"/>
                    <a:pt x="313690" y="90170"/>
                  </a:cubicBezTo>
                  <a:cubicBezTo>
                    <a:pt x="322580" y="104140"/>
                    <a:pt x="328930" y="130810"/>
                    <a:pt x="327660" y="152400"/>
                  </a:cubicBezTo>
                  <a:cubicBezTo>
                    <a:pt x="326390" y="176530"/>
                    <a:pt x="317500" y="205740"/>
                    <a:pt x="303530" y="226060"/>
                  </a:cubicBezTo>
                  <a:cubicBezTo>
                    <a:pt x="288290" y="247650"/>
                    <a:pt x="262890" y="261620"/>
                    <a:pt x="237490" y="276860"/>
                  </a:cubicBezTo>
                  <a:cubicBezTo>
                    <a:pt x="208280" y="294640"/>
                    <a:pt x="168910" y="316230"/>
                    <a:pt x="133350" y="320040"/>
                  </a:cubicBezTo>
                  <a:cubicBezTo>
                    <a:pt x="99060" y="323850"/>
                    <a:pt x="48260" y="316230"/>
                    <a:pt x="26670" y="297180"/>
                  </a:cubicBezTo>
                  <a:cubicBezTo>
                    <a:pt x="8890" y="281940"/>
                    <a:pt x="1270" y="255270"/>
                    <a:pt x="1270" y="231140"/>
                  </a:cubicBezTo>
                  <a:cubicBezTo>
                    <a:pt x="0" y="201930"/>
                    <a:pt x="17780" y="163830"/>
                    <a:pt x="33020" y="135890"/>
                  </a:cubicBezTo>
                  <a:cubicBezTo>
                    <a:pt x="48260" y="110490"/>
                    <a:pt x="66040" y="90170"/>
                    <a:pt x="91440" y="69850"/>
                  </a:cubicBezTo>
                  <a:cubicBezTo>
                    <a:pt x="123190" y="44450"/>
                    <a:pt x="182880" y="5080"/>
                    <a:pt x="210820" y="1270"/>
                  </a:cubicBezTo>
                  <a:cubicBezTo>
                    <a:pt x="224790" y="0"/>
                    <a:pt x="240030" y="2540"/>
                    <a:pt x="243840" y="10160"/>
                  </a:cubicBezTo>
                  <a:cubicBezTo>
                    <a:pt x="247650" y="17780"/>
                    <a:pt x="233680" y="46990"/>
                    <a:pt x="233680" y="469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4680585" y="6659880"/>
            <a:ext cx="377190" cy="461962"/>
            <a:chOff x="0" y="0"/>
            <a:chExt cx="502920" cy="615950"/>
          </a:xfrm>
        </p:grpSpPr>
        <p:sp>
          <p:nvSpPr>
            <p:cNvPr id="17" name="Freeform 17"/>
            <p:cNvSpPr/>
            <p:nvPr/>
          </p:nvSpPr>
          <p:spPr>
            <a:xfrm>
              <a:off x="48260" y="44450"/>
              <a:ext cx="410210" cy="523240"/>
            </a:xfrm>
            <a:custGeom>
              <a:avLst/>
              <a:gdLst/>
              <a:ahLst/>
              <a:cxnLst/>
              <a:rect l="l" t="t" r="r" b="b"/>
              <a:pathLst>
                <a:path w="410210" h="523240">
                  <a:moveTo>
                    <a:pt x="260350" y="57150"/>
                  </a:moveTo>
                  <a:cubicBezTo>
                    <a:pt x="96520" y="107950"/>
                    <a:pt x="76200" y="153670"/>
                    <a:pt x="63500" y="187960"/>
                  </a:cubicBezTo>
                  <a:cubicBezTo>
                    <a:pt x="53340" y="217170"/>
                    <a:pt x="43180" y="256540"/>
                    <a:pt x="52070" y="276860"/>
                  </a:cubicBezTo>
                  <a:cubicBezTo>
                    <a:pt x="59690" y="293370"/>
                    <a:pt x="78740" y="302260"/>
                    <a:pt x="97790" y="309880"/>
                  </a:cubicBezTo>
                  <a:cubicBezTo>
                    <a:pt x="123190" y="318770"/>
                    <a:pt x="157480" y="320040"/>
                    <a:pt x="194310" y="317500"/>
                  </a:cubicBezTo>
                  <a:cubicBezTo>
                    <a:pt x="247650" y="314960"/>
                    <a:pt x="353060" y="274320"/>
                    <a:pt x="383540" y="279400"/>
                  </a:cubicBezTo>
                  <a:cubicBezTo>
                    <a:pt x="394970" y="281940"/>
                    <a:pt x="400050" y="285750"/>
                    <a:pt x="403860" y="292100"/>
                  </a:cubicBezTo>
                  <a:cubicBezTo>
                    <a:pt x="407670" y="298450"/>
                    <a:pt x="408940" y="307340"/>
                    <a:pt x="403860" y="316230"/>
                  </a:cubicBezTo>
                  <a:cubicBezTo>
                    <a:pt x="383540" y="350520"/>
                    <a:pt x="171450" y="448310"/>
                    <a:pt x="129540" y="476250"/>
                  </a:cubicBezTo>
                  <a:cubicBezTo>
                    <a:pt x="115570" y="485140"/>
                    <a:pt x="102870" y="494030"/>
                    <a:pt x="104140" y="495300"/>
                  </a:cubicBezTo>
                  <a:cubicBezTo>
                    <a:pt x="105410" y="496570"/>
                    <a:pt x="127000" y="486410"/>
                    <a:pt x="129540" y="488950"/>
                  </a:cubicBezTo>
                  <a:cubicBezTo>
                    <a:pt x="132080" y="492760"/>
                    <a:pt x="124460" y="510540"/>
                    <a:pt x="118110" y="515620"/>
                  </a:cubicBezTo>
                  <a:cubicBezTo>
                    <a:pt x="111760" y="519430"/>
                    <a:pt x="100330" y="520700"/>
                    <a:pt x="93980" y="518160"/>
                  </a:cubicBezTo>
                  <a:cubicBezTo>
                    <a:pt x="87630" y="515620"/>
                    <a:pt x="78740" y="506730"/>
                    <a:pt x="78740" y="499110"/>
                  </a:cubicBezTo>
                  <a:cubicBezTo>
                    <a:pt x="78740" y="490220"/>
                    <a:pt x="91440" y="473710"/>
                    <a:pt x="99060" y="469900"/>
                  </a:cubicBezTo>
                  <a:cubicBezTo>
                    <a:pt x="104140" y="467360"/>
                    <a:pt x="110490" y="468630"/>
                    <a:pt x="115570" y="471170"/>
                  </a:cubicBezTo>
                  <a:cubicBezTo>
                    <a:pt x="120650" y="473710"/>
                    <a:pt x="128270" y="483870"/>
                    <a:pt x="129540" y="490220"/>
                  </a:cubicBezTo>
                  <a:cubicBezTo>
                    <a:pt x="130810" y="497840"/>
                    <a:pt x="127000" y="508000"/>
                    <a:pt x="121920" y="513080"/>
                  </a:cubicBezTo>
                  <a:cubicBezTo>
                    <a:pt x="116840" y="518160"/>
                    <a:pt x="105410" y="520700"/>
                    <a:pt x="99060" y="519430"/>
                  </a:cubicBezTo>
                  <a:cubicBezTo>
                    <a:pt x="91440" y="518160"/>
                    <a:pt x="82550" y="510540"/>
                    <a:pt x="80010" y="504190"/>
                  </a:cubicBezTo>
                  <a:cubicBezTo>
                    <a:pt x="77470" y="497840"/>
                    <a:pt x="80010" y="486410"/>
                    <a:pt x="83820" y="480060"/>
                  </a:cubicBezTo>
                  <a:cubicBezTo>
                    <a:pt x="87630" y="473710"/>
                    <a:pt x="97790" y="468630"/>
                    <a:pt x="104140" y="468630"/>
                  </a:cubicBezTo>
                  <a:cubicBezTo>
                    <a:pt x="111760" y="468630"/>
                    <a:pt x="125730" y="480060"/>
                    <a:pt x="128270" y="487680"/>
                  </a:cubicBezTo>
                  <a:cubicBezTo>
                    <a:pt x="130810" y="495300"/>
                    <a:pt x="116840" y="515620"/>
                    <a:pt x="116840" y="515620"/>
                  </a:cubicBezTo>
                  <a:cubicBezTo>
                    <a:pt x="116840" y="515620"/>
                    <a:pt x="129540" y="488950"/>
                    <a:pt x="129540" y="488950"/>
                  </a:cubicBezTo>
                  <a:cubicBezTo>
                    <a:pt x="129540" y="488950"/>
                    <a:pt x="124460" y="510540"/>
                    <a:pt x="118110" y="515620"/>
                  </a:cubicBezTo>
                  <a:cubicBezTo>
                    <a:pt x="111760" y="519430"/>
                    <a:pt x="100330" y="520700"/>
                    <a:pt x="93980" y="518160"/>
                  </a:cubicBezTo>
                  <a:cubicBezTo>
                    <a:pt x="87630" y="515620"/>
                    <a:pt x="85090" y="500380"/>
                    <a:pt x="78740" y="499110"/>
                  </a:cubicBezTo>
                  <a:cubicBezTo>
                    <a:pt x="71120" y="497840"/>
                    <a:pt x="55880" y="523240"/>
                    <a:pt x="50800" y="520700"/>
                  </a:cubicBezTo>
                  <a:cubicBezTo>
                    <a:pt x="45720" y="518160"/>
                    <a:pt x="41910" y="499110"/>
                    <a:pt x="44450" y="488950"/>
                  </a:cubicBezTo>
                  <a:cubicBezTo>
                    <a:pt x="46990" y="477520"/>
                    <a:pt x="59690" y="467360"/>
                    <a:pt x="73660" y="454660"/>
                  </a:cubicBezTo>
                  <a:cubicBezTo>
                    <a:pt x="96520" y="434340"/>
                    <a:pt x="135890" y="411480"/>
                    <a:pt x="176530" y="387350"/>
                  </a:cubicBezTo>
                  <a:cubicBezTo>
                    <a:pt x="231140" y="354330"/>
                    <a:pt x="341630" y="280670"/>
                    <a:pt x="377190" y="279400"/>
                  </a:cubicBezTo>
                  <a:cubicBezTo>
                    <a:pt x="389890" y="279400"/>
                    <a:pt x="400050" y="285750"/>
                    <a:pt x="403860" y="292100"/>
                  </a:cubicBezTo>
                  <a:cubicBezTo>
                    <a:pt x="407670" y="298450"/>
                    <a:pt x="410210" y="308610"/>
                    <a:pt x="403860" y="316230"/>
                  </a:cubicBezTo>
                  <a:cubicBezTo>
                    <a:pt x="386080" y="339090"/>
                    <a:pt x="252730" y="364490"/>
                    <a:pt x="191770" y="368300"/>
                  </a:cubicBezTo>
                  <a:cubicBezTo>
                    <a:pt x="147320" y="370840"/>
                    <a:pt x="106680" y="365760"/>
                    <a:pt x="74930" y="354330"/>
                  </a:cubicBezTo>
                  <a:cubicBezTo>
                    <a:pt x="50800" y="345440"/>
                    <a:pt x="27940" y="330200"/>
                    <a:pt x="16510" y="314960"/>
                  </a:cubicBezTo>
                  <a:cubicBezTo>
                    <a:pt x="7620" y="303530"/>
                    <a:pt x="5080" y="292100"/>
                    <a:pt x="2540" y="276860"/>
                  </a:cubicBezTo>
                  <a:cubicBezTo>
                    <a:pt x="0" y="257810"/>
                    <a:pt x="1270" y="233680"/>
                    <a:pt x="8890" y="207010"/>
                  </a:cubicBezTo>
                  <a:cubicBezTo>
                    <a:pt x="19050" y="168910"/>
                    <a:pt x="50800" y="105410"/>
                    <a:pt x="71120" y="76200"/>
                  </a:cubicBezTo>
                  <a:cubicBezTo>
                    <a:pt x="83820" y="58420"/>
                    <a:pt x="90170" y="49530"/>
                    <a:pt x="109220" y="39370"/>
                  </a:cubicBezTo>
                  <a:cubicBezTo>
                    <a:pt x="139700" y="22860"/>
                    <a:pt x="222250" y="0"/>
                    <a:pt x="251460" y="6350"/>
                  </a:cubicBezTo>
                  <a:cubicBezTo>
                    <a:pt x="265430" y="10160"/>
                    <a:pt x="279400" y="21590"/>
                    <a:pt x="280670" y="30480"/>
                  </a:cubicBezTo>
                  <a:cubicBezTo>
                    <a:pt x="281940" y="38100"/>
                    <a:pt x="260350" y="57150"/>
                    <a:pt x="260350" y="571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4931092" y="6633210"/>
            <a:ext cx="271462" cy="234315"/>
            <a:chOff x="0" y="0"/>
            <a:chExt cx="361950" cy="312420"/>
          </a:xfrm>
        </p:grpSpPr>
        <p:sp>
          <p:nvSpPr>
            <p:cNvPr id="19" name="Freeform 19"/>
            <p:cNvSpPr/>
            <p:nvPr/>
          </p:nvSpPr>
          <p:spPr>
            <a:xfrm>
              <a:off x="46990" y="48260"/>
              <a:ext cx="269240" cy="214630"/>
            </a:xfrm>
            <a:custGeom>
              <a:avLst/>
              <a:gdLst/>
              <a:ahLst/>
              <a:cxnLst/>
              <a:rect l="l" t="t" r="r" b="b"/>
              <a:pathLst>
                <a:path w="269240" h="214630">
                  <a:moveTo>
                    <a:pt x="8890" y="171450"/>
                  </a:moveTo>
                  <a:cubicBezTo>
                    <a:pt x="82550" y="109220"/>
                    <a:pt x="209550" y="77470"/>
                    <a:pt x="229870" y="46990"/>
                  </a:cubicBezTo>
                  <a:cubicBezTo>
                    <a:pt x="238760" y="33020"/>
                    <a:pt x="224790" y="7620"/>
                    <a:pt x="231140" y="3810"/>
                  </a:cubicBezTo>
                  <a:cubicBezTo>
                    <a:pt x="237490" y="0"/>
                    <a:pt x="261620" y="13970"/>
                    <a:pt x="264160" y="22860"/>
                  </a:cubicBezTo>
                  <a:cubicBezTo>
                    <a:pt x="266700" y="30480"/>
                    <a:pt x="259080" y="46990"/>
                    <a:pt x="251460" y="49530"/>
                  </a:cubicBezTo>
                  <a:cubicBezTo>
                    <a:pt x="242570" y="52070"/>
                    <a:pt x="215900" y="38100"/>
                    <a:pt x="213360" y="29210"/>
                  </a:cubicBezTo>
                  <a:cubicBezTo>
                    <a:pt x="210820" y="22860"/>
                    <a:pt x="215900" y="11430"/>
                    <a:pt x="222250" y="7620"/>
                  </a:cubicBezTo>
                  <a:cubicBezTo>
                    <a:pt x="228600" y="2540"/>
                    <a:pt x="247650" y="1270"/>
                    <a:pt x="254000" y="6350"/>
                  </a:cubicBezTo>
                  <a:cubicBezTo>
                    <a:pt x="260350" y="11430"/>
                    <a:pt x="265430" y="27940"/>
                    <a:pt x="262890" y="35560"/>
                  </a:cubicBezTo>
                  <a:cubicBezTo>
                    <a:pt x="261620" y="43180"/>
                    <a:pt x="251460" y="50800"/>
                    <a:pt x="245110" y="52070"/>
                  </a:cubicBezTo>
                  <a:cubicBezTo>
                    <a:pt x="238760" y="53340"/>
                    <a:pt x="227330" y="52070"/>
                    <a:pt x="222250" y="46990"/>
                  </a:cubicBezTo>
                  <a:cubicBezTo>
                    <a:pt x="217170" y="41910"/>
                    <a:pt x="212090" y="31750"/>
                    <a:pt x="213360" y="24130"/>
                  </a:cubicBezTo>
                  <a:cubicBezTo>
                    <a:pt x="214630" y="16510"/>
                    <a:pt x="227330" y="3810"/>
                    <a:pt x="234950" y="2540"/>
                  </a:cubicBezTo>
                  <a:cubicBezTo>
                    <a:pt x="242570" y="1270"/>
                    <a:pt x="257810" y="10160"/>
                    <a:pt x="257810" y="10160"/>
                  </a:cubicBezTo>
                  <a:cubicBezTo>
                    <a:pt x="257810" y="10160"/>
                    <a:pt x="231140" y="2540"/>
                    <a:pt x="231140" y="3810"/>
                  </a:cubicBezTo>
                  <a:cubicBezTo>
                    <a:pt x="231140" y="5080"/>
                    <a:pt x="260350" y="12700"/>
                    <a:pt x="264160" y="22860"/>
                  </a:cubicBezTo>
                  <a:cubicBezTo>
                    <a:pt x="269240" y="38100"/>
                    <a:pt x="252730" y="74930"/>
                    <a:pt x="232410" y="96520"/>
                  </a:cubicBezTo>
                  <a:cubicBezTo>
                    <a:pt x="203200" y="128270"/>
                    <a:pt x="115570" y="147320"/>
                    <a:pt x="81280" y="171450"/>
                  </a:cubicBezTo>
                  <a:cubicBezTo>
                    <a:pt x="59690" y="185420"/>
                    <a:pt x="50800" y="210820"/>
                    <a:pt x="35560" y="213360"/>
                  </a:cubicBezTo>
                  <a:cubicBezTo>
                    <a:pt x="24130" y="214630"/>
                    <a:pt x="7620" y="207010"/>
                    <a:pt x="3810" y="199390"/>
                  </a:cubicBezTo>
                  <a:cubicBezTo>
                    <a:pt x="0" y="193040"/>
                    <a:pt x="8890" y="171450"/>
                    <a:pt x="8890" y="1714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039678" y="6597015"/>
            <a:ext cx="344805" cy="441960"/>
            <a:chOff x="0" y="0"/>
            <a:chExt cx="459740" cy="589280"/>
          </a:xfrm>
        </p:grpSpPr>
        <p:sp>
          <p:nvSpPr>
            <p:cNvPr id="21" name="Freeform 21"/>
            <p:cNvSpPr/>
            <p:nvPr/>
          </p:nvSpPr>
          <p:spPr>
            <a:xfrm>
              <a:off x="46990" y="49530"/>
              <a:ext cx="364490" cy="490220"/>
            </a:xfrm>
            <a:custGeom>
              <a:avLst/>
              <a:gdLst/>
              <a:ahLst/>
              <a:cxnLst/>
              <a:rect l="l" t="t" r="r" b="b"/>
              <a:pathLst>
                <a:path w="364490" h="490220">
                  <a:moveTo>
                    <a:pt x="91440" y="40640"/>
                  </a:moveTo>
                  <a:cubicBezTo>
                    <a:pt x="49530" y="158750"/>
                    <a:pt x="50800" y="265430"/>
                    <a:pt x="54610" y="312420"/>
                  </a:cubicBezTo>
                  <a:cubicBezTo>
                    <a:pt x="57150" y="337820"/>
                    <a:pt x="59690" y="353060"/>
                    <a:pt x="66040" y="372110"/>
                  </a:cubicBezTo>
                  <a:cubicBezTo>
                    <a:pt x="73660" y="391160"/>
                    <a:pt x="80010" y="416560"/>
                    <a:pt x="96520" y="427990"/>
                  </a:cubicBezTo>
                  <a:cubicBezTo>
                    <a:pt x="114300" y="440690"/>
                    <a:pt x="146050" y="440690"/>
                    <a:pt x="170180" y="438150"/>
                  </a:cubicBezTo>
                  <a:cubicBezTo>
                    <a:pt x="193040" y="435610"/>
                    <a:pt x="215900" y="422910"/>
                    <a:pt x="236220" y="412750"/>
                  </a:cubicBezTo>
                  <a:cubicBezTo>
                    <a:pt x="254000" y="402590"/>
                    <a:pt x="271780" y="393700"/>
                    <a:pt x="285750" y="377190"/>
                  </a:cubicBezTo>
                  <a:cubicBezTo>
                    <a:pt x="302260" y="355600"/>
                    <a:pt x="307340" y="300990"/>
                    <a:pt x="322580" y="290830"/>
                  </a:cubicBezTo>
                  <a:cubicBezTo>
                    <a:pt x="330200" y="285750"/>
                    <a:pt x="340360" y="287020"/>
                    <a:pt x="346710" y="289560"/>
                  </a:cubicBezTo>
                  <a:cubicBezTo>
                    <a:pt x="353060" y="292100"/>
                    <a:pt x="360680" y="300990"/>
                    <a:pt x="361950" y="307340"/>
                  </a:cubicBezTo>
                  <a:cubicBezTo>
                    <a:pt x="363220" y="313690"/>
                    <a:pt x="359410" y="325120"/>
                    <a:pt x="354330" y="330200"/>
                  </a:cubicBezTo>
                  <a:cubicBezTo>
                    <a:pt x="349250" y="335280"/>
                    <a:pt x="337820" y="339090"/>
                    <a:pt x="331470" y="337820"/>
                  </a:cubicBezTo>
                  <a:cubicBezTo>
                    <a:pt x="325120" y="336550"/>
                    <a:pt x="316230" y="328930"/>
                    <a:pt x="313690" y="322580"/>
                  </a:cubicBezTo>
                  <a:cubicBezTo>
                    <a:pt x="311150" y="316230"/>
                    <a:pt x="311150" y="303530"/>
                    <a:pt x="314960" y="298450"/>
                  </a:cubicBezTo>
                  <a:cubicBezTo>
                    <a:pt x="320040" y="292100"/>
                    <a:pt x="336550" y="285750"/>
                    <a:pt x="344170" y="288290"/>
                  </a:cubicBezTo>
                  <a:cubicBezTo>
                    <a:pt x="351790" y="290830"/>
                    <a:pt x="360680" y="302260"/>
                    <a:pt x="361950" y="313690"/>
                  </a:cubicBezTo>
                  <a:cubicBezTo>
                    <a:pt x="364490" y="336550"/>
                    <a:pt x="339090" y="391160"/>
                    <a:pt x="318770" y="416560"/>
                  </a:cubicBezTo>
                  <a:cubicBezTo>
                    <a:pt x="300990" y="438150"/>
                    <a:pt x="276860" y="448310"/>
                    <a:pt x="252730" y="459740"/>
                  </a:cubicBezTo>
                  <a:cubicBezTo>
                    <a:pt x="227330" y="472440"/>
                    <a:pt x="199390" y="487680"/>
                    <a:pt x="170180" y="488950"/>
                  </a:cubicBezTo>
                  <a:cubicBezTo>
                    <a:pt x="135890" y="490220"/>
                    <a:pt x="83820" y="480060"/>
                    <a:pt x="58420" y="459740"/>
                  </a:cubicBezTo>
                  <a:cubicBezTo>
                    <a:pt x="35560" y="441960"/>
                    <a:pt x="25400" y="407670"/>
                    <a:pt x="16510" y="381000"/>
                  </a:cubicBezTo>
                  <a:cubicBezTo>
                    <a:pt x="8890" y="358140"/>
                    <a:pt x="6350" y="341630"/>
                    <a:pt x="3810" y="312420"/>
                  </a:cubicBezTo>
                  <a:cubicBezTo>
                    <a:pt x="0" y="260350"/>
                    <a:pt x="3810" y="142240"/>
                    <a:pt x="11430" y="96520"/>
                  </a:cubicBezTo>
                  <a:cubicBezTo>
                    <a:pt x="15240" y="74930"/>
                    <a:pt x="16510" y="64770"/>
                    <a:pt x="25400" y="49530"/>
                  </a:cubicBezTo>
                  <a:cubicBezTo>
                    <a:pt x="35560" y="31750"/>
                    <a:pt x="57150" y="3810"/>
                    <a:pt x="69850" y="1270"/>
                  </a:cubicBezTo>
                  <a:cubicBezTo>
                    <a:pt x="77470" y="0"/>
                    <a:pt x="87630" y="6350"/>
                    <a:pt x="91440" y="12700"/>
                  </a:cubicBezTo>
                  <a:cubicBezTo>
                    <a:pt x="95250" y="19050"/>
                    <a:pt x="91440" y="40640"/>
                    <a:pt x="91440" y="406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3453765" y="6808470"/>
            <a:ext cx="426720" cy="498157"/>
            <a:chOff x="0" y="0"/>
            <a:chExt cx="568960" cy="664210"/>
          </a:xfrm>
        </p:grpSpPr>
        <p:sp>
          <p:nvSpPr>
            <p:cNvPr id="23" name="Freeform 23"/>
            <p:cNvSpPr/>
            <p:nvPr/>
          </p:nvSpPr>
          <p:spPr>
            <a:xfrm>
              <a:off x="49530" y="44450"/>
              <a:ext cx="469900" cy="574040"/>
            </a:xfrm>
            <a:custGeom>
              <a:avLst/>
              <a:gdLst/>
              <a:ahLst/>
              <a:cxnLst/>
              <a:rect l="l" t="t" r="r" b="b"/>
              <a:pathLst>
                <a:path w="469900" h="574040">
                  <a:moveTo>
                    <a:pt x="160020" y="149860"/>
                  </a:moveTo>
                  <a:cubicBezTo>
                    <a:pt x="322580" y="20320"/>
                    <a:pt x="358140" y="0"/>
                    <a:pt x="378460" y="6350"/>
                  </a:cubicBezTo>
                  <a:cubicBezTo>
                    <a:pt x="393700" y="10160"/>
                    <a:pt x="402590" y="29210"/>
                    <a:pt x="408940" y="45720"/>
                  </a:cubicBezTo>
                  <a:cubicBezTo>
                    <a:pt x="417830" y="68580"/>
                    <a:pt x="415290" y="107950"/>
                    <a:pt x="412750" y="135890"/>
                  </a:cubicBezTo>
                  <a:cubicBezTo>
                    <a:pt x="410210" y="161290"/>
                    <a:pt x="406400" y="176530"/>
                    <a:pt x="394970" y="207010"/>
                  </a:cubicBezTo>
                  <a:cubicBezTo>
                    <a:pt x="373380" y="267970"/>
                    <a:pt x="304800" y="416560"/>
                    <a:pt x="269240" y="468630"/>
                  </a:cubicBezTo>
                  <a:cubicBezTo>
                    <a:pt x="251460" y="494030"/>
                    <a:pt x="237490" y="506730"/>
                    <a:pt x="220980" y="519430"/>
                  </a:cubicBezTo>
                  <a:cubicBezTo>
                    <a:pt x="207010" y="529590"/>
                    <a:pt x="199390" y="535940"/>
                    <a:pt x="180340" y="542290"/>
                  </a:cubicBezTo>
                  <a:cubicBezTo>
                    <a:pt x="143510" y="553720"/>
                    <a:pt x="31750" y="574040"/>
                    <a:pt x="10160" y="561340"/>
                  </a:cubicBezTo>
                  <a:cubicBezTo>
                    <a:pt x="2540" y="556260"/>
                    <a:pt x="0" y="546100"/>
                    <a:pt x="1270" y="538480"/>
                  </a:cubicBezTo>
                  <a:cubicBezTo>
                    <a:pt x="2540" y="530860"/>
                    <a:pt x="8890" y="523240"/>
                    <a:pt x="20320" y="516890"/>
                  </a:cubicBezTo>
                  <a:cubicBezTo>
                    <a:pt x="53340" y="497840"/>
                    <a:pt x="187960" y="495300"/>
                    <a:pt x="250190" y="478790"/>
                  </a:cubicBezTo>
                  <a:cubicBezTo>
                    <a:pt x="295910" y="467360"/>
                    <a:pt x="328930" y="445770"/>
                    <a:pt x="364490" y="439420"/>
                  </a:cubicBezTo>
                  <a:cubicBezTo>
                    <a:pt x="394970" y="433070"/>
                    <a:pt x="434340" y="429260"/>
                    <a:pt x="450850" y="435610"/>
                  </a:cubicBezTo>
                  <a:cubicBezTo>
                    <a:pt x="459740" y="439420"/>
                    <a:pt x="464820" y="447040"/>
                    <a:pt x="467360" y="453390"/>
                  </a:cubicBezTo>
                  <a:cubicBezTo>
                    <a:pt x="469900" y="459740"/>
                    <a:pt x="467360" y="471170"/>
                    <a:pt x="463550" y="476250"/>
                  </a:cubicBezTo>
                  <a:cubicBezTo>
                    <a:pt x="459740" y="481330"/>
                    <a:pt x="448310" y="486410"/>
                    <a:pt x="440690" y="485140"/>
                  </a:cubicBezTo>
                  <a:cubicBezTo>
                    <a:pt x="434340" y="483870"/>
                    <a:pt x="425450" y="478790"/>
                    <a:pt x="421640" y="472440"/>
                  </a:cubicBezTo>
                  <a:cubicBezTo>
                    <a:pt x="417830" y="466090"/>
                    <a:pt x="417830" y="454660"/>
                    <a:pt x="420370" y="448310"/>
                  </a:cubicBezTo>
                  <a:cubicBezTo>
                    <a:pt x="422910" y="441960"/>
                    <a:pt x="433070" y="434340"/>
                    <a:pt x="439420" y="434340"/>
                  </a:cubicBezTo>
                  <a:cubicBezTo>
                    <a:pt x="448310" y="434340"/>
                    <a:pt x="467360" y="449580"/>
                    <a:pt x="468630" y="458470"/>
                  </a:cubicBezTo>
                  <a:cubicBezTo>
                    <a:pt x="469900" y="466090"/>
                    <a:pt x="462280" y="477520"/>
                    <a:pt x="452120" y="483870"/>
                  </a:cubicBezTo>
                  <a:cubicBezTo>
                    <a:pt x="434340" y="494030"/>
                    <a:pt x="400050" y="486410"/>
                    <a:pt x="360680" y="492760"/>
                  </a:cubicBezTo>
                  <a:cubicBezTo>
                    <a:pt x="289560" y="505460"/>
                    <a:pt x="119380" y="566420"/>
                    <a:pt x="60960" y="568960"/>
                  </a:cubicBezTo>
                  <a:cubicBezTo>
                    <a:pt x="36830" y="570230"/>
                    <a:pt x="19050" y="568960"/>
                    <a:pt x="10160" y="561340"/>
                  </a:cubicBezTo>
                  <a:cubicBezTo>
                    <a:pt x="3810" y="556260"/>
                    <a:pt x="0" y="546100"/>
                    <a:pt x="1270" y="538480"/>
                  </a:cubicBezTo>
                  <a:cubicBezTo>
                    <a:pt x="2540" y="530860"/>
                    <a:pt x="8890" y="523240"/>
                    <a:pt x="20320" y="516890"/>
                  </a:cubicBezTo>
                  <a:cubicBezTo>
                    <a:pt x="49530" y="500380"/>
                    <a:pt x="153670" y="515620"/>
                    <a:pt x="204470" y="476250"/>
                  </a:cubicBezTo>
                  <a:cubicBezTo>
                    <a:pt x="269240" y="425450"/>
                    <a:pt x="320040" y="279400"/>
                    <a:pt x="345440" y="199390"/>
                  </a:cubicBezTo>
                  <a:cubicBezTo>
                    <a:pt x="363220" y="144780"/>
                    <a:pt x="383540" y="63500"/>
                    <a:pt x="365760" y="53340"/>
                  </a:cubicBezTo>
                  <a:cubicBezTo>
                    <a:pt x="344170" y="40640"/>
                    <a:pt x="227330" y="177800"/>
                    <a:pt x="191770" y="189230"/>
                  </a:cubicBezTo>
                  <a:cubicBezTo>
                    <a:pt x="179070" y="193040"/>
                    <a:pt x="167640" y="193040"/>
                    <a:pt x="162560" y="187960"/>
                  </a:cubicBezTo>
                  <a:cubicBezTo>
                    <a:pt x="156210" y="181610"/>
                    <a:pt x="160020" y="149860"/>
                    <a:pt x="160020" y="1498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3836670" y="7150418"/>
            <a:ext cx="129540" cy="138112"/>
            <a:chOff x="0" y="0"/>
            <a:chExt cx="172720" cy="184150"/>
          </a:xfrm>
        </p:grpSpPr>
        <p:sp>
          <p:nvSpPr>
            <p:cNvPr id="25" name="Freeform 25"/>
            <p:cNvSpPr/>
            <p:nvPr/>
          </p:nvSpPr>
          <p:spPr>
            <a:xfrm>
              <a:off x="49530" y="48260"/>
              <a:ext cx="73660" cy="90170"/>
            </a:xfrm>
            <a:custGeom>
              <a:avLst/>
              <a:gdLst/>
              <a:ahLst/>
              <a:cxnLst/>
              <a:rect l="l" t="t" r="r" b="b"/>
              <a:pathLst>
                <a:path w="73660" h="90170">
                  <a:moveTo>
                    <a:pt x="1270" y="48260"/>
                  </a:moveTo>
                  <a:cubicBezTo>
                    <a:pt x="48260" y="0"/>
                    <a:pt x="67310" y="12700"/>
                    <a:pt x="71120" y="20320"/>
                  </a:cubicBezTo>
                  <a:cubicBezTo>
                    <a:pt x="73660" y="26670"/>
                    <a:pt x="71120" y="38100"/>
                    <a:pt x="66040" y="43180"/>
                  </a:cubicBezTo>
                  <a:cubicBezTo>
                    <a:pt x="60960" y="48260"/>
                    <a:pt x="50800" y="52070"/>
                    <a:pt x="44450" y="52070"/>
                  </a:cubicBezTo>
                  <a:cubicBezTo>
                    <a:pt x="36830" y="52070"/>
                    <a:pt x="27940" y="45720"/>
                    <a:pt x="24130" y="39370"/>
                  </a:cubicBezTo>
                  <a:cubicBezTo>
                    <a:pt x="20320" y="33020"/>
                    <a:pt x="20320" y="21590"/>
                    <a:pt x="24130" y="15240"/>
                  </a:cubicBezTo>
                  <a:cubicBezTo>
                    <a:pt x="27940" y="8890"/>
                    <a:pt x="44450" y="1270"/>
                    <a:pt x="52070" y="2540"/>
                  </a:cubicBezTo>
                  <a:cubicBezTo>
                    <a:pt x="59690" y="3810"/>
                    <a:pt x="71120" y="15240"/>
                    <a:pt x="72390" y="25400"/>
                  </a:cubicBezTo>
                  <a:cubicBezTo>
                    <a:pt x="73660" y="40640"/>
                    <a:pt x="49530" y="77470"/>
                    <a:pt x="35560" y="85090"/>
                  </a:cubicBezTo>
                  <a:cubicBezTo>
                    <a:pt x="26670" y="90170"/>
                    <a:pt x="12700" y="87630"/>
                    <a:pt x="6350" y="82550"/>
                  </a:cubicBezTo>
                  <a:cubicBezTo>
                    <a:pt x="0" y="76200"/>
                    <a:pt x="1270" y="48260"/>
                    <a:pt x="1270" y="482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2322493" y="1998345"/>
            <a:ext cx="559118" cy="733425"/>
            <a:chOff x="0" y="0"/>
            <a:chExt cx="745490" cy="977900"/>
          </a:xfrm>
        </p:grpSpPr>
        <p:sp>
          <p:nvSpPr>
            <p:cNvPr id="27" name="Freeform 27"/>
            <p:cNvSpPr/>
            <p:nvPr/>
          </p:nvSpPr>
          <p:spPr>
            <a:xfrm>
              <a:off x="45720" y="50800"/>
              <a:ext cx="651510" cy="878840"/>
            </a:xfrm>
            <a:custGeom>
              <a:avLst/>
              <a:gdLst/>
              <a:ahLst/>
              <a:cxnLst/>
              <a:rect l="l" t="t" r="r" b="b"/>
              <a:pathLst>
                <a:path w="651510" h="878840">
                  <a:moveTo>
                    <a:pt x="443230" y="154940"/>
                  </a:moveTo>
                  <a:cubicBezTo>
                    <a:pt x="487680" y="38100"/>
                    <a:pt x="464820" y="55880"/>
                    <a:pt x="448310" y="68580"/>
                  </a:cubicBezTo>
                  <a:cubicBezTo>
                    <a:pt x="421640" y="88900"/>
                    <a:pt x="388620" y="125730"/>
                    <a:pt x="356870" y="163830"/>
                  </a:cubicBezTo>
                  <a:cubicBezTo>
                    <a:pt x="316230" y="212090"/>
                    <a:pt x="273050" y="274320"/>
                    <a:pt x="232410" y="340360"/>
                  </a:cubicBezTo>
                  <a:cubicBezTo>
                    <a:pt x="185420" y="417830"/>
                    <a:pt x="124460" y="519430"/>
                    <a:pt x="95250" y="600710"/>
                  </a:cubicBezTo>
                  <a:cubicBezTo>
                    <a:pt x="71120" y="665480"/>
                    <a:pt x="50800" y="749300"/>
                    <a:pt x="55880" y="786130"/>
                  </a:cubicBezTo>
                  <a:cubicBezTo>
                    <a:pt x="58420" y="802640"/>
                    <a:pt x="62230" y="812800"/>
                    <a:pt x="73660" y="820420"/>
                  </a:cubicBezTo>
                  <a:cubicBezTo>
                    <a:pt x="93980" y="833120"/>
                    <a:pt x="139700" y="831850"/>
                    <a:pt x="185420" y="828040"/>
                  </a:cubicBezTo>
                  <a:cubicBezTo>
                    <a:pt x="259080" y="821690"/>
                    <a:pt x="406400" y="777240"/>
                    <a:pt x="472440" y="758190"/>
                  </a:cubicBezTo>
                  <a:cubicBezTo>
                    <a:pt x="508000" y="748030"/>
                    <a:pt x="529590" y="744220"/>
                    <a:pt x="554990" y="731520"/>
                  </a:cubicBezTo>
                  <a:cubicBezTo>
                    <a:pt x="577850" y="720090"/>
                    <a:pt x="599440" y="692150"/>
                    <a:pt x="617220" y="689610"/>
                  </a:cubicBezTo>
                  <a:cubicBezTo>
                    <a:pt x="628650" y="688340"/>
                    <a:pt x="641350" y="693420"/>
                    <a:pt x="646430" y="699770"/>
                  </a:cubicBezTo>
                  <a:cubicBezTo>
                    <a:pt x="651510" y="704850"/>
                    <a:pt x="651510" y="717550"/>
                    <a:pt x="648970" y="723900"/>
                  </a:cubicBezTo>
                  <a:cubicBezTo>
                    <a:pt x="646430" y="730250"/>
                    <a:pt x="637540" y="737870"/>
                    <a:pt x="629920" y="739140"/>
                  </a:cubicBezTo>
                  <a:cubicBezTo>
                    <a:pt x="622300" y="740410"/>
                    <a:pt x="605790" y="734060"/>
                    <a:pt x="601980" y="726440"/>
                  </a:cubicBezTo>
                  <a:cubicBezTo>
                    <a:pt x="598170" y="718820"/>
                    <a:pt x="601980" y="702310"/>
                    <a:pt x="607060" y="695960"/>
                  </a:cubicBezTo>
                  <a:cubicBezTo>
                    <a:pt x="612140" y="690880"/>
                    <a:pt x="623570" y="688340"/>
                    <a:pt x="631190" y="689610"/>
                  </a:cubicBezTo>
                  <a:cubicBezTo>
                    <a:pt x="637540" y="690880"/>
                    <a:pt x="646430" y="698500"/>
                    <a:pt x="648970" y="704850"/>
                  </a:cubicBezTo>
                  <a:cubicBezTo>
                    <a:pt x="651510" y="711200"/>
                    <a:pt x="651510" y="720090"/>
                    <a:pt x="646430" y="728980"/>
                  </a:cubicBezTo>
                  <a:cubicBezTo>
                    <a:pt x="636270" y="745490"/>
                    <a:pt x="603250" y="764540"/>
                    <a:pt x="565150" y="781050"/>
                  </a:cubicBezTo>
                  <a:cubicBezTo>
                    <a:pt x="496570" y="811530"/>
                    <a:pt x="332740" y="853440"/>
                    <a:pt x="254000" y="867410"/>
                  </a:cubicBezTo>
                  <a:cubicBezTo>
                    <a:pt x="207010" y="876300"/>
                    <a:pt x="176530" y="878840"/>
                    <a:pt x="139700" y="876300"/>
                  </a:cubicBezTo>
                  <a:cubicBezTo>
                    <a:pt x="105410" y="873760"/>
                    <a:pt x="62230" y="871220"/>
                    <a:pt x="39370" y="853440"/>
                  </a:cubicBezTo>
                  <a:cubicBezTo>
                    <a:pt x="19050" y="838200"/>
                    <a:pt x="8890" y="808990"/>
                    <a:pt x="5080" y="782320"/>
                  </a:cubicBezTo>
                  <a:cubicBezTo>
                    <a:pt x="0" y="750570"/>
                    <a:pt x="13970" y="709930"/>
                    <a:pt x="21590" y="675640"/>
                  </a:cubicBezTo>
                  <a:cubicBezTo>
                    <a:pt x="29210" y="642620"/>
                    <a:pt x="35560" y="615950"/>
                    <a:pt x="49530" y="580390"/>
                  </a:cubicBezTo>
                  <a:cubicBezTo>
                    <a:pt x="68580" y="532130"/>
                    <a:pt x="99060" y="471170"/>
                    <a:pt x="132080" y="412750"/>
                  </a:cubicBezTo>
                  <a:cubicBezTo>
                    <a:pt x="171450" y="342900"/>
                    <a:pt x="220980" y="256540"/>
                    <a:pt x="271780" y="189230"/>
                  </a:cubicBezTo>
                  <a:cubicBezTo>
                    <a:pt x="318770" y="127000"/>
                    <a:pt x="383540" y="52070"/>
                    <a:pt x="426720" y="22860"/>
                  </a:cubicBezTo>
                  <a:cubicBezTo>
                    <a:pt x="449580" y="7620"/>
                    <a:pt x="469900" y="0"/>
                    <a:pt x="487680" y="0"/>
                  </a:cubicBezTo>
                  <a:cubicBezTo>
                    <a:pt x="502920" y="0"/>
                    <a:pt x="518160" y="7620"/>
                    <a:pt x="527050" y="16510"/>
                  </a:cubicBezTo>
                  <a:cubicBezTo>
                    <a:pt x="535940" y="25400"/>
                    <a:pt x="539750" y="38100"/>
                    <a:pt x="539750" y="53340"/>
                  </a:cubicBezTo>
                  <a:cubicBezTo>
                    <a:pt x="538480" y="83820"/>
                    <a:pt x="506730" y="165100"/>
                    <a:pt x="485140" y="181610"/>
                  </a:cubicBezTo>
                  <a:cubicBezTo>
                    <a:pt x="474980" y="189230"/>
                    <a:pt x="458470" y="191770"/>
                    <a:pt x="452120" y="186690"/>
                  </a:cubicBezTo>
                  <a:cubicBezTo>
                    <a:pt x="445770" y="181610"/>
                    <a:pt x="443230" y="154940"/>
                    <a:pt x="443230" y="1549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2791122" y="2057400"/>
            <a:ext cx="404812" cy="722948"/>
            <a:chOff x="0" y="0"/>
            <a:chExt cx="539750" cy="963930"/>
          </a:xfrm>
        </p:grpSpPr>
        <p:sp>
          <p:nvSpPr>
            <p:cNvPr id="29" name="Freeform 29"/>
            <p:cNvSpPr/>
            <p:nvPr/>
          </p:nvSpPr>
          <p:spPr>
            <a:xfrm>
              <a:off x="48260" y="46990"/>
              <a:ext cx="443230" cy="867410"/>
            </a:xfrm>
            <a:custGeom>
              <a:avLst/>
              <a:gdLst/>
              <a:ahLst/>
              <a:cxnLst/>
              <a:rect l="l" t="t" r="r" b="b"/>
              <a:pathLst>
                <a:path w="443230" h="867410">
                  <a:moveTo>
                    <a:pt x="288290" y="50800"/>
                  </a:moveTo>
                  <a:cubicBezTo>
                    <a:pt x="205740" y="111760"/>
                    <a:pt x="162560" y="238760"/>
                    <a:pt x="133350" y="327660"/>
                  </a:cubicBezTo>
                  <a:cubicBezTo>
                    <a:pt x="101600" y="421640"/>
                    <a:pt x="69850" y="537210"/>
                    <a:pt x="59690" y="623570"/>
                  </a:cubicBezTo>
                  <a:cubicBezTo>
                    <a:pt x="52070" y="689610"/>
                    <a:pt x="45720" y="777240"/>
                    <a:pt x="63500" y="802640"/>
                  </a:cubicBezTo>
                  <a:cubicBezTo>
                    <a:pt x="72390" y="814070"/>
                    <a:pt x="85090" y="817880"/>
                    <a:pt x="99060" y="816610"/>
                  </a:cubicBezTo>
                  <a:cubicBezTo>
                    <a:pt x="123190" y="814070"/>
                    <a:pt x="157480" y="786130"/>
                    <a:pt x="191770" y="755650"/>
                  </a:cubicBezTo>
                  <a:cubicBezTo>
                    <a:pt x="250190" y="704850"/>
                    <a:pt x="356870" y="539750"/>
                    <a:pt x="397510" y="518160"/>
                  </a:cubicBezTo>
                  <a:cubicBezTo>
                    <a:pt x="410210" y="511810"/>
                    <a:pt x="420370" y="510540"/>
                    <a:pt x="427990" y="514350"/>
                  </a:cubicBezTo>
                  <a:cubicBezTo>
                    <a:pt x="435610" y="518160"/>
                    <a:pt x="443230" y="534670"/>
                    <a:pt x="440690" y="542290"/>
                  </a:cubicBezTo>
                  <a:cubicBezTo>
                    <a:pt x="438150" y="551180"/>
                    <a:pt x="416560" y="562610"/>
                    <a:pt x="407670" y="561340"/>
                  </a:cubicBezTo>
                  <a:cubicBezTo>
                    <a:pt x="401320" y="560070"/>
                    <a:pt x="392430" y="549910"/>
                    <a:pt x="391160" y="543560"/>
                  </a:cubicBezTo>
                  <a:cubicBezTo>
                    <a:pt x="389890" y="537210"/>
                    <a:pt x="391160" y="525780"/>
                    <a:pt x="396240" y="520700"/>
                  </a:cubicBezTo>
                  <a:cubicBezTo>
                    <a:pt x="401320" y="514350"/>
                    <a:pt x="419100" y="509270"/>
                    <a:pt x="425450" y="513080"/>
                  </a:cubicBezTo>
                  <a:cubicBezTo>
                    <a:pt x="433070" y="516890"/>
                    <a:pt x="440690" y="532130"/>
                    <a:pt x="438150" y="547370"/>
                  </a:cubicBezTo>
                  <a:cubicBezTo>
                    <a:pt x="429260" y="594360"/>
                    <a:pt x="278130" y="748030"/>
                    <a:pt x="219710" y="798830"/>
                  </a:cubicBezTo>
                  <a:cubicBezTo>
                    <a:pt x="187960" y="826770"/>
                    <a:pt x="161290" y="842010"/>
                    <a:pt x="138430" y="853440"/>
                  </a:cubicBezTo>
                  <a:cubicBezTo>
                    <a:pt x="123190" y="861060"/>
                    <a:pt x="113030" y="864870"/>
                    <a:pt x="99060" y="866140"/>
                  </a:cubicBezTo>
                  <a:cubicBezTo>
                    <a:pt x="82550" y="867410"/>
                    <a:pt x="58420" y="867410"/>
                    <a:pt x="44450" y="858520"/>
                  </a:cubicBezTo>
                  <a:cubicBezTo>
                    <a:pt x="30480" y="849630"/>
                    <a:pt x="21590" y="830580"/>
                    <a:pt x="13970" y="815340"/>
                  </a:cubicBezTo>
                  <a:cubicBezTo>
                    <a:pt x="7620" y="800100"/>
                    <a:pt x="3810" y="786130"/>
                    <a:pt x="2540" y="764540"/>
                  </a:cubicBezTo>
                  <a:cubicBezTo>
                    <a:pt x="0" y="727710"/>
                    <a:pt x="1270" y="674370"/>
                    <a:pt x="10160" y="615950"/>
                  </a:cubicBezTo>
                  <a:cubicBezTo>
                    <a:pt x="22860" y="532130"/>
                    <a:pt x="58420" y="400050"/>
                    <a:pt x="85090" y="312420"/>
                  </a:cubicBezTo>
                  <a:cubicBezTo>
                    <a:pt x="105410" y="243840"/>
                    <a:pt x="125730" y="184150"/>
                    <a:pt x="151130" y="133350"/>
                  </a:cubicBezTo>
                  <a:cubicBezTo>
                    <a:pt x="171450" y="92710"/>
                    <a:pt x="190500" y="52070"/>
                    <a:pt x="215900" y="30480"/>
                  </a:cubicBezTo>
                  <a:cubicBezTo>
                    <a:pt x="236220" y="13970"/>
                    <a:pt x="267970" y="0"/>
                    <a:pt x="283210" y="3810"/>
                  </a:cubicBezTo>
                  <a:cubicBezTo>
                    <a:pt x="292100" y="6350"/>
                    <a:pt x="300990" y="17780"/>
                    <a:pt x="302260" y="25400"/>
                  </a:cubicBezTo>
                  <a:cubicBezTo>
                    <a:pt x="303530" y="33020"/>
                    <a:pt x="288290" y="50800"/>
                    <a:pt x="28829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3186410" y="1998345"/>
            <a:ext cx="414338" cy="855345"/>
            <a:chOff x="0" y="0"/>
            <a:chExt cx="552450" cy="1140460"/>
          </a:xfrm>
        </p:grpSpPr>
        <p:sp>
          <p:nvSpPr>
            <p:cNvPr id="31" name="Freeform 31"/>
            <p:cNvSpPr/>
            <p:nvPr/>
          </p:nvSpPr>
          <p:spPr>
            <a:xfrm>
              <a:off x="43180" y="48260"/>
              <a:ext cx="459740" cy="1043940"/>
            </a:xfrm>
            <a:custGeom>
              <a:avLst/>
              <a:gdLst/>
              <a:ahLst/>
              <a:cxnLst/>
              <a:rect l="l" t="t" r="r" b="b"/>
              <a:pathLst>
                <a:path w="459740" h="1043940">
                  <a:moveTo>
                    <a:pt x="35560" y="146050"/>
                  </a:moveTo>
                  <a:cubicBezTo>
                    <a:pt x="262890" y="15240"/>
                    <a:pt x="261620" y="5080"/>
                    <a:pt x="269240" y="2540"/>
                  </a:cubicBezTo>
                  <a:cubicBezTo>
                    <a:pt x="275590" y="0"/>
                    <a:pt x="287020" y="1270"/>
                    <a:pt x="293370" y="5080"/>
                  </a:cubicBezTo>
                  <a:cubicBezTo>
                    <a:pt x="299720" y="8890"/>
                    <a:pt x="304800" y="17780"/>
                    <a:pt x="304800" y="26670"/>
                  </a:cubicBezTo>
                  <a:cubicBezTo>
                    <a:pt x="304800" y="41910"/>
                    <a:pt x="283210" y="63500"/>
                    <a:pt x="274320" y="88900"/>
                  </a:cubicBezTo>
                  <a:cubicBezTo>
                    <a:pt x="262890" y="123190"/>
                    <a:pt x="255270" y="160020"/>
                    <a:pt x="248920" y="218440"/>
                  </a:cubicBezTo>
                  <a:cubicBezTo>
                    <a:pt x="236220" y="332740"/>
                    <a:pt x="250190" y="648970"/>
                    <a:pt x="240030" y="732790"/>
                  </a:cubicBezTo>
                  <a:cubicBezTo>
                    <a:pt x="236220" y="759460"/>
                    <a:pt x="233680" y="764540"/>
                    <a:pt x="227330" y="786130"/>
                  </a:cubicBezTo>
                  <a:cubicBezTo>
                    <a:pt x="218440" y="819150"/>
                    <a:pt x="200660" y="873760"/>
                    <a:pt x="185420" y="908050"/>
                  </a:cubicBezTo>
                  <a:cubicBezTo>
                    <a:pt x="172720" y="934720"/>
                    <a:pt x="162560" y="957580"/>
                    <a:pt x="144780" y="977900"/>
                  </a:cubicBezTo>
                  <a:cubicBezTo>
                    <a:pt x="127000" y="999490"/>
                    <a:pt x="99060" y="1024890"/>
                    <a:pt x="78740" y="1035050"/>
                  </a:cubicBezTo>
                  <a:cubicBezTo>
                    <a:pt x="64770" y="1041400"/>
                    <a:pt x="49530" y="1043940"/>
                    <a:pt x="38100" y="1041400"/>
                  </a:cubicBezTo>
                  <a:cubicBezTo>
                    <a:pt x="29210" y="1038860"/>
                    <a:pt x="20320" y="1035050"/>
                    <a:pt x="15240" y="1026160"/>
                  </a:cubicBezTo>
                  <a:cubicBezTo>
                    <a:pt x="7620" y="1013460"/>
                    <a:pt x="0" y="984250"/>
                    <a:pt x="7620" y="966470"/>
                  </a:cubicBezTo>
                  <a:cubicBezTo>
                    <a:pt x="16510" y="944880"/>
                    <a:pt x="48260" y="929640"/>
                    <a:pt x="76200" y="913130"/>
                  </a:cubicBezTo>
                  <a:cubicBezTo>
                    <a:pt x="114300" y="890270"/>
                    <a:pt x="165100" y="868680"/>
                    <a:pt x="218440" y="849630"/>
                  </a:cubicBezTo>
                  <a:cubicBezTo>
                    <a:pt x="281940" y="828040"/>
                    <a:pt x="397510" y="791210"/>
                    <a:pt x="431800" y="793750"/>
                  </a:cubicBezTo>
                  <a:cubicBezTo>
                    <a:pt x="443230" y="795020"/>
                    <a:pt x="449580" y="798830"/>
                    <a:pt x="453390" y="803910"/>
                  </a:cubicBezTo>
                  <a:cubicBezTo>
                    <a:pt x="457200" y="810260"/>
                    <a:pt x="459740" y="821690"/>
                    <a:pt x="457200" y="828040"/>
                  </a:cubicBezTo>
                  <a:cubicBezTo>
                    <a:pt x="454660" y="834390"/>
                    <a:pt x="445770" y="843280"/>
                    <a:pt x="439420" y="844550"/>
                  </a:cubicBezTo>
                  <a:cubicBezTo>
                    <a:pt x="433070" y="845820"/>
                    <a:pt x="421640" y="843280"/>
                    <a:pt x="416560" y="838200"/>
                  </a:cubicBezTo>
                  <a:cubicBezTo>
                    <a:pt x="411480" y="833120"/>
                    <a:pt x="406400" y="822960"/>
                    <a:pt x="407670" y="816610"/>
                  </a:cubicBezTo>
                  <a:cubicBezTo>
                    <a:pt x="408940" y="810260"/>
                    <a:pt x="415290" y="801370"/>
                    <a:pt x="421640" y="797560"/>
                  </a:cubicBezTo>
                  <a:cubicBezTo>
                    <a:pt x="427990" y="793750"/>
                    <a:pt x="439420" y="793750"/>
                    <a:pt x="445770" y="797560"/>
                  </a:cubicBezTo>
                  <a:cubicBezTo>
                    <a:pt x="452120" y="801370"/>
                    <a:pt x="458470" y="810260"/>
                    <a:pt x="458470" y="816610"/>
                  </a:cubicBezTo>
                  <a:cubicBezTo>
                    <a:pt x="458470" y="824230"/>
                    <a:pt x="453390" y="835660"/>
                    <a:pt x="441960" y="843280"/>
                  </a:cubicBezTo>
                  <a:cubicBezTo>
                    <a:pt x="412750" y="864870"/>
                    <a:pt x="303530" y="873760"/>
                    <a:pt x="243840" y="894080"/>
                  </a:cubicBezTo>
                  <a:cubicBezTo>
                    <a:pt x="193040" y="911860"/>
                    <a:pt x="142240" y="933450"/>
                    <a:pt x="106680" y="953770"/>
                  </a:cubicBezTo>
                  <a:cubicBezTo>
                    <a:pt x="82550" y="967740"/>
                    <a:pt x="49530" y="999490"/>
                    <a:pt x="48260" y="998220"/>
                  </a:cubicBezTo>
                  <a:cubicBezTo>
                    <a:pt x="46990" y="996950"/>
                    <a:pt x="100330" y="957580"/>
                    <a:pt x="120650" y="924560"/>
                  </a:cubicBezTo>
                  <a:cubicBezTo>
                    <a:pt x="149860" y="877570"/>
                    <a:pt x="173990" y="814070"/>
                    <a:pt x="189230" y="732790"/>
                  </a:cubicBezTo>
                  <a:cubicBezTo>
                    <a:pt x="213360" y="601980"/>
                    <a:pt x="185420" y="325120"/>
                    <a:pt x="199390" y="205740"/>
                  </a:cubicBezTo>
                  <a:cubicBezTo>
                    <a:pt x="207010" y="142240"/>
                    <a:pt x="217170" y="99060"/>
                    <a:pt x="231140" y="63500"/>
                  </a:cubicBezTo>
                  <a:cubicBezTo>
                    <a:pt x="240030" y="39370"/>
                    <a:pt x="251460" y="13970"/>
                    <a:pt x="264160" y="6350"/>
                  </a:cubicBezTo>
                  <a:cubicBezTo>
                    <a:pt x="273050" y="1270"/>
                    <a:pt x="287020" y="1270"/>
                    <a:pt x="293370" y="5080"/>
                  </a:cubicBezTo>
                  <a:cubicBezTo>
                    <a:pt x="299720" y="8890"/>
                    <a:pt x="306070" y="19050"/>
                    <a:pt x="304800" y="26670"/>
                  </a:cubicBezTo>
                  <a:cubicBezTo>
                    <a:pt x="302260" y="40640"/>
                    <a:pt x="278130" y="57150"/>
                    <a:pt x="255270" y="74930"/>
                  </a:cubicBezTo>
                  <a:cubicBezTo>
                    <a:pt x="212090" y="107950"/>
                    <a:pt x="97790" y="184150"/>
                    <a:pt x="58420" y="190500"/>
                  </a:cubicBezTo>
                  <a:cubicBezTo>
                    <a:pt x="43180" y="193040"/>
                    <a:pt x="29210" y="189230"/>
                    <a:pt x="25400" y="182880"/>
                  </a:cubicBezTo>
                  <a:cubicBezTo>
                    <a:pt x="21590" y="175260"/>
                    <a:pt x="35560" y="146050"/>
                    <a:pt x="35560" y="1460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4755177" y="1918335"/>
            <a:ext cx="458153" cy="720090"/>
            <a:chOff x="0" y="0"/>
            <a:chExt cx="610870" cy="960120"/>
          </a:xfrm>
        </p:grpSpPr>
        <p:sp>
          <p:nvSpPr>
            <p:cNvPr id="33" name="Freeform 33"/>
            <p:cNvSpPr/>
            <p:nvPr/>
          </p:nvSpPr>
          <p:spPr>
            <a:xfrm>
              <a:off x="49530" y="44450"/>
              <a:ext cx="511810" cy="867410"/>
            </a:xfrm>
            <a:custGeom>
              <a:avLst/>
              <a:gdLst/>
              <a:ahLst/>
              <a:cxnLst/>
              <a:rect l="l" t="t" r="r" b="b"/>
              <a:pathLst>
                <a:path w="511810" h="867410">
                  <a:moveTo>
                    <a:pt x="271780" y="53340"/>
                  </a:moveTo>
                  <a:cubicBezTo>
                    <a:pt x="179070" y="82550"/>
                    <a:pt x="132080" y="133350"/>
                    <a:pt x="107950" y="172720"/>
                  </a:cubicBezTo>
                  <a:cubicBezTo>
                    <a:pt x="86360" y="207010"/>
                    <a:pt x="68580" y="256540"/>
                    <a:pt x="67310" y="283210"/>
                  </a:cubicBezTo>
                  <a:cubicBezTo>
                    <a:pt x="66040" y="298450"/>
                    <a:pt x="68580" y="307340"/>
                    <a:pt x="76200" y="320040"/>
                  </a:cubicBezTo>
                  <a:cubicBezTo>
                    <a:pt x="88900" y="340360"/>
                    <a:pt x="115570" y="363220"/>
                    <a:pt x="151130" y="387350"/>
                  </a:cubicBezTo>
                  <a:cubicBezTo>
                    <a:pt x="214630" y="429260"/>
                    <a:pt x="391160" y="483870"/>
                    <a:pt x="447040" y="524510"/>
                  </a:cubicBezTo>
                  <a:cubicBezTo>
                    <a:pt x="473710" y="543560"/>
                    <a:pt x="487680" y="561340"/>
                    <a:pt x="497840" y="579120"/>
                  </a:cubicBezTo>
                  <a:cubicBezTo>
                    <a:pt x="505460" y="593090"/>
                    <a:pt x="511810" y="605790"/>
                    <a:pt x="510540" y="619760"/>
                  </a:cubicBezTo>
                  <a:cubicBezTo>
                    <a:pt x="508000" y="637540"/>
                    <a:pt x="495300" y="659130"/>
                    <a:pt x="477520" y="678180"/>
                  </a:cubicBezTo>
                  <a:cubicBezTo>
                    <a:pt x="450850" y="707390"/>
                    <a:pt x="400050" y="737870"/>
                    <a:pt x="350520" y="764540"/>
                  </a:cubicBezTo>
                  <a:cubicBezTo>
                    <a:pt x="290830" y="797560"/>
                    <a:pt x="193040" y="838200"/>
                    <a:pt x="138430" y="853440"/>
                  </a:cubicBezTo>
                  <a:cubicBezTo>
                    <a:pt x="106680" y="862330"/>
                    <a:pt x="81280" y="867410"/>
                    <a:pt x="59690" y="864870"/>
                  </a:cubicBezTo>
                  <a:cubicBezTo>
                    <a:pt x="44450" y="863600"/>
                    <a:pt x="31750" y="858520"/>
                    <a:pt x="21590" y="850900"/>
                  </a:cubicBezTo>
                  <a:cubicBezTo>
                    <a:pt x="11430" y="843280"/>
                    <a:pt x="2540" y="831850"/>
                    <a:pt x="1270" y="816610"/>
                  </a:cubicBezTo>
                  <a:cubicBezTo>
                    <a:pt x="0" y="791210"/>
                    <a:pt x="31750" y="725170"/>
                    <a:pt x="52070" y="709930"/>
                  </a:cubicBezTo>
                  <a:cubicBezTo>
                    <a:pt x="63500" y="702310"/>
                    <a:pt x="81280" y="699770"/>
                    <a:pt x="88900" y="704850"/>
                  </a:cubicBezTo>
                  <a:cubicBezTo>
                    <a:pt x="95250" y="709930"/>
                    <a:pt x="100330" y="727710"/>
                    <a:pt x="96520" y="735330"/>
                  </a:cubicBezTo>
                  <a:cubicBezTo>
                    <a:pt x="92710" y="742950"/>
                    <a:pt x="69850" y="750570"/>
                    <a:pt x="60960" y="748030"/>
                  </a:cubicBezTo>
                  <a:cubicBezTo>
                    <a:pt x="54610" y="745490"/>
                    <a:pt x="48260" y="735330"/>
                    <a:pt x="46990" y="728980"/>
                  </a:cubicBezTo>
                  <a:cubicBezTo>
                    <a:pt x="45720" y="721360"/>
                    <a:pt x="49530" y="709930"/>
                    <a:pt x="55880" y="706120"/>
                  </a:cubicBezTo>
                  <a:cubicBezTo>
                    <a:pt x="62230" y="701040"/>
                    <a:pt x="78740" y="699770"/>
                    <a:pt x="86360" y="703580"/>
                  </a:cubicBezTo>
                  <a:cubicBezTo>
                    <a:pt x="92710" y="707390"/>
                    <a:pt x="97790" y="715010"/>
                    <a:pt x="97790" y="725170"/>
                  </a:cubicBezTo>
                  <a:cubicBezTo>
                    <a:pt x="97790" y="744220"/>
                    <a:pt x="48260" y="803910"/>
                    <a:pt x="57150" y="815340"/>
                  </a:cubicBezTo>
                  <a:cubicBezTo>
                    <a:pt x="63500" y="824230"/>
                    <a:pt x="91440" y="814070"/>
                    <a:pt x="118110" y="806450"/>
                  </a:cubicBezTo>
                  <a:cubicBezTo>
                    <a:pt x="173990" y="791210"/>
                    <a:pt x="309880" y="730250"/>
                    <a:pt x="365760" y="698500"/>
                  </a:cubicBezTo>
                  <a:cubicBezTo>
                    <a:pt x="397510" y="680720"/>
                    <a:pt x="420370" y="664210"/>
                    <a:pt x="436880" y="647700"/>
                  </a:cubicBezTo>
                  <a:cubicBezTo>
                    <a:pt x="448310" y="636270"/>
                    <a:pt x="463550" y="624840"/>
                    <a:pt x="461010" y="612140"/>
                  </a:cubicBezTo>
                  <a:cubicBezTo>
                    <a:pt x="457200" y="590550"/>
                    <a:pt x="407670" y="561340"/>
                    <a:pt x="367030" y="535940"/>
                  </a:cubicBezTo>
                  <a:cubicBezTo>
                    <a:pt x="306070" y="499110"/>
                    <a:pt x="182880" y="469900"/>
                    <a:pt x="123190" y="429260"/>
                  </a:cubicBezTo>
                  <a:cubicBezTo>
                    <a:pt x="80010" y="400050"/>
                    <a:pt x="41910" y="361950"/>
                    <a:pt x="26670" y="331470"/>
                  </a:cubicBezTo>
                  <a:cubicBezTo>
                    <a:pt x="16510" y="311150"/>
                    <a:pt x="16510" y="289560"/>
                    <a:pt x="17780" y="271780"/>
                  </a:cubicBezTo>
                  <a:cubicBezTo>
                    <a:pt x="19050" y="257810"/>
                    <a:pt x="22860" y="250190"/>
                    <a:pt x="27940" y="236220"/>
                  </a:cubicBezTo>
                  <a:cubicBezTo>
                    <a:pt x="36830" y="212090"/>
                    <a:pt x="52070" y="168910"/>
                    <a:pt x="67310" y="142240"/>
                  </a:cubicBezTo>
                  <a:cubicBezTo>
                    <a:pt x="80010" y="120650"/>
                    <a:pt x="92710" y="105410"/>
                    <a:pt x="111760" y="86360"/>
                  </a:cubicBezTo>
                  <a:cubicBezTo>
                    <a:pt x="135890" y="62230"/>
                    <a:pt x="170180" y="27940"/>
                    <a:pt x="200660" y="15240"/>
                  </a:cubicBezTo>
                  <a:cubicBezTo>
                    <a:pt x="226060" y="5080"/>
                    <a:pt x="265430" y="0"/>
                    <a:pt x="279400" y="6350"/>
                  </a:cubicBezTo>
                  <a:cubicBezTo>
                    <a:pt x="287020" y="10160"/>
                    <a:pt x="292100" y="19050"/>
                    <a:pt x="292100" y="26670"/>
                  </a:cubicBezTo>
                  <a:cubicBezTo>
                    <a:pt x="292100" y="35560"/>
                    <a:pt x="271780" y="53340"/>
                    <a:pt x="271780" y="533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5199043" y="1884045"/>
            <a:ext cx="224790" cy="750570"/>
            <a:chOff x="0" y="0"/>
            <a:chExt cx="299720" cy="1000760"/>
          </a:xfrm>
        </p:grpSpPr>
        <p:sp>
          <p:nvSpPr>
            <p:cNvPr id="35" name="Freeform 35"/>
            <p:cNvSpPr/>
            <p:nvPr/>
          </p:nvSpPr>
          <p:spPr>
            <a:xfrm>
              <a:off x="46990" y="49530"/>
              <a:ext cx="201930" cy="902970"/>
            </a:xfrm>
            <a:custGeom>
              <a:avLst/>
              <a:gdLst/>
              <a:ahLst/>
              <a:cxnLst/>
              <a:rect l="l" t="t" r="r" b="b"/>
              <a:pathLst>
                <a:path w="201930" h="902970">
                  <a:moveTo>
                    <a:pt x="181610" y="21590"/>
                  </a:moveTo>
                  <a:cubicBezTo>
                    <a:pt x="201930" y="322580"/>
                    <a:pt x="201930" y="361950"/>
                    <a:pt x="190500" y="429260"/>
                  </a:cubicBezTo>
                  <a:cubicBezTo>
                    <a:pt x="171450" y="537210"/>
                    <a:pt x="100330" y="788670"/>
                    <a:pt x="71120" y="843280"/>
                  </a:cubicBezTo>
                  <a:cubicBezTo>
                    <a:pt x="62230" y="858520"/>
                    <a:pt x="50800" y="861060"/>
                    <a:pt x="48260" y="869950"/>
                  </a:cubicBezTo>
                  <a:cubicBezTo>
                    <a:pt x="45720" y="876300"/>
                    <a:pt x="52070" y="885190"/>
                    <a:pt x="49530" y="890270"/>
                  </a:cubicBezTo>
                  <a:cubicBezTo>
                    <a:pt x="45720" y="895350"/>
                    <a:pt x="34290" y="901700"/>
                    <a:pt x="27940" y="900430"/>
                  </a:cubicBezTo>
                  <a:cubicBezTo>
                    <a:pt x="19050" y="899160"/>
                    <a:pt x="6350" y="887730"/>
                    <a:pt x="3810" y="876300"/>
                  </a:cubicBezTo>
                  <a:cubicBezTo>
                    <a:pt x="0" y="855980"/>
                    <a:pt x="27940" y="795020"/>
                    <a:pt x="45720" y="778510"/>
                  </a:cubicBezTo>
                  <a:cubicBezTo>
                    <a:pt x="55880" y="768350"/>
                    <a:pt x="73660" y="763270"/>
                    <a:pt x="81280" y="767080"/>
                  </a:cubicBezTo>
                  <a:cubicBezTo>
                    <a:pt x="88900" y="770890"/>
                    <a:pt x="93980" y="788670"/>
                    <a:pt x="92710" y="796290"/>
                  </a:cubicBezTo>
                  <a:cubicBezTo>
                    <a:pt x="91440" y="803910"/>
                    <a:pt x="83820" y="811530"/>
                    <a:pt x="77470" y="814070"/>
                  </a:cubicBezTo>
                  <a:cubicBezTo>
                    <a:pt x="71120" y="816610"/>
                    <a:pt x="58420" y="815340"/>
                    <a:pt x="53340" y="810260"/>
                  </a:cubicBezTo>
                  <a:cubicBezTo>
                    <a:pt x="46990" y="803910"/>
                    <a:pt x="43180" y="781050"/>
                    <a:pt x="48260" y="773430"/>
                  </a:cubicBezTo>
                  <a:cubicBezTo>
                    <a:pt x="53340" y="767080"/>
                    <a:pt x="71120" y="762000"/>
                    <a:pt x="78740" y="765810"/>
                  </a:cubicBezTo>
                  <a:cubicBezTo>
                    <a:pt x="86360" y="769620"/>
                    <a:pt x="93980" y="781050"/>
                    <a:pt x="93980" y="793750"/>
                  </a:cubicBezTo>
                  <a:cubicBezTo>
                    <a:pt x="93980" y="817880"/>
                    <a:pt x="59690" y="889000"/>
                    <a:pt x="40640" y="897890"/>
                  </a:cubicBezTo>
                  <a:cubicBezTo>
                    <a:pt x="31750" y="902970"/>
                    <a:pt x="17780" y="899160"/>
                    <a:pt x="11430" y="892810"/>
                  </a:cubicBezTo>
                  <a:cubicBezTo>
                    <a:pt x="5080" y="886460"/>
                    <a:pt x="3810" y="873760"/>
                    <a:pt x="5080" y="855980"/>
                  </a:cubicBezTo>
                  <a:cubicBezTo>
                    <a:pt x="8890" y="811530"/>
                    <a:pt x="63500" y="706120"/>
                    <a:pt x="87630" y="624840"/>
                  </a:cubicBezTo>
                  <a:cubicBezTo>
                    <a:pt x="113030" y="535940"/>
                    <a:pt x="144780" y="440690"/>
                    <a:pt x="152400" y="342900"/>
                  </a:cubicBezTo>
                  <a:cubicBezTo>
                    <a:pt x="161290" y="241300"/>
                    <a:pt x="115570" y="69850"/>
                    <a:pt x="132080" y="25400"/>
                  </a:cubicBezTo>
                  <a:cubicBezTo>
                    <a:pt x="137160" y="11430"/>
                    <a:pt x="147320" y="2540"/>
                    <a:pt x="154940" y="1270"/>
                  </a:cubicBezTo>
                  <a:cubicBezTo>
                    <a:pt x="163830" y="0"/>
                    <a:pt x="181610" y="21590"/>
                    <a:pt x="181610" y="215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5287625" y="1889760"/>
            <a:ext cx="418147" cy="750570"/>
            <a:chOff x="0" y="0"/>
            <a:chExt cx="557530" cy="1000760"/>
          </a:xfrm>
        </p:grpSpPr>
        <p:sp>
          <p:nvSpPr>
            <p:cNvPr id="37" name="Freeform 37"/>
            <p:cNvSpPr/>
            <p:nvPr/>
          </p:nvSpPr>
          <p:spPr>
            <a:xfrm>
              <a:off x="46990" y="50800"/>
              <a:ext cx="463550" cy="906780"/>
            </a:xfrm>
            <a:custGeom>
              <a:avLst/>
              <a:gdLst/>
              <a:ahLst/>
              <a:cxnLst/>
              <a:rect l="l" t="t" r="r" b="b"/>
              <a:pathLst>
                <a:path w="463550" h="906780">
                  <a:moveTo>
                    <a:pt x="55880" y="95250"/>
                  </a:moveTo>
                  <a:cubicBezTo>
                    <a:pt x="109220" y="2540"/>
                    <a:pt x="125730" y="0"/>
                    <a:pt x="148590" y="0"/>
                  </a:cubicBezTo>
                  <a:cubicBezTo>
                    <a:pt x="184150" y="0"/>
                    <a:pt x="247650" y="21590"/>
                    <a:pt x="289560" y="44450"/>
                  </a:cubicBezTo>
                  <a:cubicBezTo>
                    <a:pt x="328930" y="66040"/>
                    <a:pt x="373380" y="95250"/>
                    <a:pt x="393700" y="130810"/>
                  </a:cubicBezTo>
                  <a:cubicBezTo>
                    <a:pt x="412750" y="162560"/>
                    <a:pt x="416560" y="213360"/>
                    <a:pt x="416560" y="242570"/>
                  </a:cubicBezTo>
                  <a:cubicBezTo>
                    <a:pt x="416560" y="261620"/>
                    <a:pt x="411480" y="270510"/>
                    <a:pt x="405130" y="288290"/>
                  </a:cubicBezTo>
                  <a:cubicBezTo>
                    <a:pt x="397510" y="312420"/>
                    <a:pt x="384810" y="347980"/>
                    <a:pt x="368300" y="374650"/>
                  </a:cubicBezTo>
                  <a:cubicBezTo>
                    <a:pt x="351790" y="402590"/>
                    <a:pt x="323850" y="431800"/>
                    <a:pt x="307340" y="450850"/>
                  </a:cubicBezTo>
                  <a:cubicBezTo>
                    <a:pt x="297180" y="462280"/>
                    <a:pt x="294640" y="468630"/>
                    <a:pt x="281940" y="477520"/>
                  </a:cubicBezTo>
                  <a:cubicBezTo>
                    <a:pt x="259080" y="492760"/>
                    <a:pt x="201930" y="511810"/>
                    <a:pt x="170180" y="518160"/>
                  </a:cubicBezTo>
                  <a:cubicBezTo>
                    <a:pt x="147320" y="521970"/>
                    <a:pt x="125730" y="527050"/>
                    <a:pt x="110490" y="519430"/>
                  </a:cubicBezTo>
                  <a:cubicBezTo>
                    <a:pt x="97790" y="513080"/>
                    <a:pt x="83820" y="494030"/>
                    <a:pt x="83820" y="483870"/>
                  </a:cubicBezTo>
                  <a:cubicBezTo>
                    <a:pt x="83820" y="476250"/>
                    <a:pt x="88900" y="469900"/>
                    <a:pt x="95250" y="464820"/>
                  </a:cubicBezTo>
                  <a:cubicBezTo>
                    <a:pt x="105410" y="457200"/>
                    <a:pt x="127000" y="453390"/>
                    <a:pt x="146050" y="453390"/>
                  </a:cubicBezTo>
                  <a:cubicBezTo>
                    <a:pt x="170180" y="452120"/>
                    <a:pt x="196850" y="455930"/>
                    <a:pt x="227330" y="466090"/>
                  </a:cubicBezTo>
                  <a:cubicBezTo>
                    <a:pt x="269240" y="480060"/>
                    <a:pt x="335280" y="513080"/>
                    <a:pt x="372110" y="541020"/>
                  </a:cubicBezTo>
                  <a:cubicBezTo>
                    <a:pt x="400050" y="561340"/>
                    <a:pt x="421640" y="580390"/>
                    <a:pt x="435610" y="608330"/>
                  </a:cubicBezTo>
                  <a:cubicBezTo>
                    <a:pt x="452120" y="641350"/>
                    <a:pt x="463550" y="697230"/>
                    <a:pt x="459740" y="730250"/>
                  </a:cubicBezTo>
                  <a:cubicBezTo>
                    <a:pt x="457200" y="754380"/>
                    <a:pt x="447040" y="769620"/>
                    <a:pt x="433070" y="788670"/>
                  </a:cubicBezTo>
                  <a:cubicBezTo>
                    <a:pt x="415290" y="812800"/>
                    <a:pt x="383540" y="839470"/>
                    <a:pt x="353060" y="855980"/>
                  </a:cubicBezTo>
                  <a:cubicBezTo>
                    <a:pt x="322580" y="872490"/>
                    <a:pt x="290830" y="878840"/>
                    <a:pt x="252730" y="886460"/>
                  </a:cubicBezTo>
                  <a:cubicBezTo>
                    <a:pt x="205740" y="895350"/>
                    <a:pt x="135890" y="906780"/>
                    <a:pt x="93980" y="899160"/>
                  </a:cubicBezTo>
                  <a:cubicBezTo>
                    <a:pt x="64770" y="894080"/>
                    <a:pt x="36830" y="878840"/>
                    <a:pt x="21590" y="864870"/>
                  </a:cubicBezTo>
                  <a:cubicBezTo>
                    <a:pt x="11430" y="855980"/>
                    <a:pt x="6350" y="847090"/>
                    <a:pt x="3810" y="834390"/>
                  </a:cubicBezTo>
                  <a:cubicBezTo>
                    <a:pt x="0" y="815340"/>
                    <a:pt x="5080" y="774700"/>
                    <a:pt x="11430" y="758190"/>
                  </a:cubicBezTo>
                  <a:cubicBezTo>
                    <a:pt x="15240" y="749300"/>
                    <a:pt x="20320" y="741680"/>
                    <a:pt x="26670" y="739140"/>
                  </a:cubicBezTo>
                  <a:cubicBezTo>
                    <a:pt x="34290" y="736600"/>
                    <a:pt x="50800" y="740410"/>
                    <a:pt x="55880" y="746760"/>
                  </a:cubicBezTo>
                  <a:cubicBezTo>
                    <a:pt x="60960" y="751840"/>
                    <a:pt x="62230" y="763270"/>
                    <a:pt x="60960" y="769620"/>
                  </a:cubicBezTo>
                  <a:cubicBezTo>
                    <a:pt x="59690" y="775970"/>
                    <a:pt x="50800" y="786130"/>
                    <a:pt x="44450" y="787400"/>
                  </a:cubicBezTo>
                  <a:cubicBezTo>
                    <a:pt x="36830" y="789940"/>
                    <a:pt x="19050" y="784860"/>
                    <a:pt x="15240" y="777240"/>
                  </a:cubicBezTo>
                  <a:cubicBezTo>
                    <a:pt x="11430" y="769620"/>
                    <a:pt x="16510" y="745490"/>
                    <a:pt x="24130" y="740410"/>
                  </a:cubicBezTo>
                  <a:cubicBezTo>
                    <a:pt x="30480" y="735330"/>
                    <a:pt x="48260" y="737870"/>
                    <a:pt x="54610" y="744220"/>
                  </a:cubicBezTo>
                  <a:cubicBezTo>
                    <a:pt x="63500" y="754380"/>
                    <a:pt x="43180" y="800100"/>
                    <a:pt x="49530" y="816610"/>
                  </a:cubicBezTo>
                  <a:cubicBezTo>
                    <a:pt x="53340" y="826770"/>
                    <a:pt x="59690" y="833120"/>
                    <a:pt x="71120" y="838200"/>
                  </a:cubicBezTo>
                  <a:cubicBezTo>
                    <a:pt x="90170" y="847090"/>
                    <a:pt x="129540" y="849630"/>
                    <a:pt x="165100" y="847090"/>
                  </a:cubicBezTo>
                  <a:cubicBezTo>
                    <a:pt x="212090" y="844550"/>
                    <a:pt x="285750" y="830580"/>
                    <a:pt x="325120" y="812800"/>
                  </a:cubicBezTo>
                  <a:cubicBezTo>
                    <a:pt x="353060" y="800100"/>
                    <a:pt x="374650" y="783590"/>
                    <a:pt x="388620" y="764540"/>
                  </a:cubicBezTo>
                  <a:cubicBezTo>
                    <a:pt x="400050" y="748030"/>
                    <a:pt x="406400" y="727710"/>
                    <a:pt x="407670" y="707390"/>
                  </a:cubicBezTo>
                  <a:cubicBezTo>
                    <a:pt x="408940" y="685800"/>
                    <a:pt x="407670" y="660400"/>
                    <a:pt x="397510" y="640080"/>
                  </a:cubicBezTo>
                  <a:cubicBezTo>
                    <a:pt x="387350" y="619760"/>
                    <a:pt x="370840" y="603250"/>
                    <a:pt x="346710" y="585470"/>
                  </a:cubicBezTo>
                  <a:cubicBezTo>
                    <a:pt x="308610" y="557530"/>
                    <a:pt x="226060" y="510540"/>
                    <a:pt x="181610" y="502920"/>
                  </a:cubicBezTo>
                  <a:cubicBezTo>
                    <a:pt x="153670" y="497840"/>
                    <a:pt x="128270" y="516890"/>
                    <a:pt x="110490" y="511810"/>
                  </a:cubicBezTo>
                  <a:cubicBezTo>
                    <a:pt x="99060" y="508000"/>
                    <a:pt x="85090" y="499110"/>
                    <a:pt x="83820" y="490220"/>
                  </a:cubicBezTo>
                  <a:cubicBezTo>
                    <a:pt x="82550" y="482600"/>
                    <a:pt x="92710" y="466090"/>
                    <a:pt x="101600" y="462280"/>
                  </a:cubicBezTo>
                  <a:cubicBezTo>
                    <a:pt x="110490" y="458470"/>
                    <a:pt x="121920" y="471170"/>
                    <a:pt x="137160" y="471170"/>
                  </a:cubicBezTo>
                  <a:cubicBezTo>
                    <a:pt x="163830" y="471170"/>
                    <a:pt x="220980" y="457200"/>
                    <a:pt x="247650" y="440690"/>
                  </a:cubicBezTo>
                  <a:cubicBezTo>
                    <a:pt x="269240" y="427990"/>
                    <a:pt x="280670" y="405130"/>
                    <a:pt x="293370" y="389890"/>
                  </a:cubicBezTo>
                  <a:cubicBezTo>
                    <a:pt x="304800" y="377190"/>
                    <a:pt x="313690" y="369570"/>
                    <a:pt x="322580" y="353060"/>
                  </a:cubicBezTo>
                  <a:cubicBezTo>
                    <a:pt x="337820" y="327660"/>
                    <a:pt x="360680" y="279400"/>
                    <a:pt x="365760" y="245110"/>
                  </a:cubicBezTo>
                  <a:cubicBezTo>
                    <a:pt x="369570" y="217170"/>
                    <a:pt x="370840" y="189230"/>
                    <a:pt x="358140" y="165100"/>
                  </a:cubicBezTo>
                  <a:cubicBezTo>
                    <a:pt x="342900" y="135890"/>
                    <a:pt x="302260" y="109220"/>
                    <a:pt x="269240" y="90170"/>
                  </a:cubicBezTo>
                  <a:cubicBezTo>
                    <a:pt x="236220" y="71120"/>
                    <a:pt x="185420" y="50800"/>
                    <a:pt x="157480" y="49530"/>
                  </a:cubicBezTo>
                  <a:cubicBezTo>
                    <a:pt x="140970" y="49530"/>
                    <a:pt x="127000" y="52070"/>
                    <a:pt x="116840" y="60960"/>
                  </a:cubicBezTo>
                  <a:cubicBezTo>
                    <a:pt x="102870" y="73660"/>
                    <a:pt x="101600" y="118110"/>
                    <a:pt x="90170" y="125730"/>
                  </a:cubicBezTo>
                  <a:cubicBezTo>
                    <a:pt x="82550" y="129540"/>
                    <a:pt x="71120" y="127000"/>
                    <a:pt x="66040" y="123190"/>
                  </a:cubicBezTo>
                  <a:cubicBezTo>
                    <a:pt x="59690" y="118110"/>
                    <a:pt x="55880" y="95250"/>
                    <a:pt x="55880" y="952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6640175" y="1978342"/>
            <a:ext cx="209550" cy="631507"/>
            <a:chOff x="0" y="0"/>
            <a:chExt cx="279400" cy="842010"/>
          </a:xfrm>
        </p:grpSpPr>
        <p:sp>
          <p:nvSpPr>
            <p:cNvPr id="39" name="Freeform 39"/>
            <p:cNvSpPr/>
            <p:nvPr/>
          </p:nvSpPr>
          <p:spPr>
            <a:xfrm>
              <a:off x="45720" y="49530"/>
              <a:ext cx="182880" cy="744220"/>
            </a:xfrm>
            <a:custGeom>
              <a:avLst/>
              <a:gdLst/>
              <a:ahLst/>
              <a:cxnLst/>
              <a:rect l="l" t="t" r="r" b="b"/>
              <a:pathLst>
                <a:path w="182880" h="744220">
                  <a:moveTo>
                    <a:pt x="182880" y="26670"/>
                  </a:moveTo>
                  <a:cubicBezTo>
                    <a:pt x="147320" y="402590"/>
                    <a:pt x="83820" y="525780"/>
                    <a:pt x="67310" y="604520"/>
                  </a:cubicBezTo>
                  <a:cubicBezTo>
                    <a:pt x="57150" y="652780"/>
                    <a:pt x="68580" y="704850"/>
                    <a:pt x="54610" y="725170"/>
                  </a:cubicBezTo>
                  <a:cubicBezTo>
                    <a:pt x="46990" y="736600"/>
                    <a:pt x="29210" y="744220"/>
                    <a:pt x="20320" y="741680"/>
                  </a:cubicBezTo>
                  <a:cubicBezTo>
                    <a:pt x="13970" y="740410"/>
                    <a:pt x="6350" y="730250"/>
                    <a:pt x="5080" y="722630"/>
                  </a:cubicBezTo>
                  <a:cubicBezTo>
                    <a:pt x="3810" y="715010"/>
                    <a:pt x="11430" y="699770"/>
                    <a:pt x="17780" y="695960"/>
                  </a:cubicBezTo>
                  <a:cubicBezTo>
                    <a:pt x="24130" y="692150"/>
                    <a:pt x="35560" y="692150"/>
                    <a:pt x="41910" y="695960"/>
                  </a:cubicBezTo>
                  <a:cubicBezTo>
                    <a:pt x="48260" y="699770"/>
                    <a:pt x="54610" y="708660"/>
                    <a:pt x="55880" y="715010"/>
                  </a:cubicBezTo>
                  <a:cubicBezTo>
                    <a:pt x="57150" y="722630"/>
                    <a:pt x="53340" y="734060"/>
                    <a:pt x="46990" y="737870"/>
                  </a:cubicBezTo>
                  <a:cubicBezTo>
                    <a:pt x="40640" y="742950"/>
                    <a:pt x="22860" y="744220"/>
                    <a:pt x="16510" y="739140"/>
                  </a:cubicBezTo>
                  <a:cubicBezTo>
                    <a:pt x="10160" y="734060"/>
                    <a:pt x="3810" y="717550"/>
                    <a:pt x="6350" y="709930"/>
                  </a:cubicBezTo>
                  <a:cubicBezTo>
                    <a:pt x="7620" y="703580"/>
                    <a:pt x="17780" y="694690"/>
                    <a:pt x="24130" y="693420"/>
                  </a:cubicBezTo>
                  <a:cubicBezTo>
                    <a:pt x="30480" y="692150"/>
                    <a:pt x="41910" y="693420"/>
                    <a:pt x="46990" y="698500"/>
                  </a:cubicBezTo>
                  <a:cubicBezTo>
                    <a:pt x="52070" y="703580"/>
                    <a:pt x="57150" y="713740"/>
                    <a:pt x="55880" y="720090"/>
                  </a:cubicBezTo>
                  <a:cubicBezTo>
                    <a:pt x="54610" y="727710"/>
                    <a:pt x="45720" y="739140"/>
                    <a:pt x="38100" y="741680"/>
                  </a:cubicBezTo>
                  <a:cubicBezTo>
                    <a:pt x="30480" y="744220"/>
                    <a:pt x="16510" y="741680"/>
                    <a:pt x="10160" y="734060"/>
                  </a:cubicBezTo>
                  <a:cubicBezTo>
                    <a:pt x="0" y="721360"/>
                    <a:pt x="3810" y="688340"/>
                    <a:pt x="8890" y="652780"/>
                  </a:cubicBezTo>
                  <a:cubicBezTo>
                    <a:pt x="19050" y="575310"/>
                    <a:pt x="95250" y="410210"/>
                    <a:pt x="115570" y="298450"/>
                  </a:cubicBezTo>
                  <a:cubicBezTo>
                    <a:pt x="133350" y="200660"/>
                    <a:pt x="111760" y="58420"/>
                    <a:pt x="133350" y="20320"/>
                  </a:cubicBezTo>
                  <a:cubicBezTo>
                    <a:pt x="140970" y="7620"/>
                    <a:pt x="152400" y="0"/>
                    <a:pt x="161290" y="1270"/>
                  </a:cubicBezTo>
                  <a:cubicBezTo>
                    <a:pt x="168910" y="2540"/>
                    <a:pt x="182880" y="26670"/>
                    <a:pt x="18288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6782098" y="1911667"/>
            <a:ext cx="359092" cy="441960"/>
            <a:chOff x="0" y="0"/>
            <a:chExt cx="478790" cy="589280"/>
          </a:xfrm>
        </p:grpSpPr>
        <p:sp>
          <p:nvSpPr>
            <p:cNvPr id="41" name="Freeform 41"/>
            <p:cNvSpPr/>
            <p:nvPr/>
          </p:nvSpPr>
          <p:spPr>
            <a:xfrm>
              <a:off x="50800" y="57150"/>
              <a:ext cx="378460" cy="486410"/>
            </a:xfrm>
            <a:custGeom>
              <a:avLst/>
              <a:gdLst/>
              <a:ahLst/>
              <a:cxnLst/>
              <a:rect l="l" t="t" r="r" b="b"/>
              <a:pathLst>
                <a:path w="378460" h="486410">
                  <a:moveTo>
                    <a:pt x="21590" y="0"/>
                  </a:moveTo>
                  <a:cubicBezTo>
                    <a:pt x="195580" y="1270"/>
                    <a:pt x="237490" y="19050"/>
                    <a:pt x="267970" y="41910"/>
                  </a:cubicBezTo>
                  <a:cubicBezTo>
                    <a:pt x="297180" y="63500"/>
                    <a:pt x="322580" y="96520"/>
                    <a:pt x="340360" y="127000"/>
                  </a:cubicBezTo>
                  <a:cubicBezTo>
                    <a:pt x="358140" y="156210"/>
                    <a:pt x="374650" y="190500"/>
                    <a:pt x="377190" y="222250"/>
                  </a:cubicBezTo>
                  <a:cubicBezTo>
                    <a:pt x="378460" y="254000"/>
                    <a:pt x="365760" y="294640"/>
                    <a:pt x="353060" y="317500"/>
                  </a:cubicBezTo>
                  <a:cubicBezTo>
                    <a:pt x="342900" y="335280"/>
                    <a:pt x="331470" y="341630"/>
                    <a:pt x="316230" y="355600"/>
                  </a:cubicBezTo>
                  <a:cubicBezTo>
                    <a:pt x="294640" y="375920"/>
                    <a:pt x="262890" y="407670"/>
                    <a:pt x="231140" y="427990"/>
                  </a:cubicBezTo>
                  <a:cubicBezTo>
                    <a:pt x="198120" y="449580"/>
                    <a:pt x="157480" y="474980"/>
                    <a:pt x="120650" y="481330"/>
                  </a:cubicBezTo>
                  <a:cubicBezTo>
                    <a:pt x="87630" y="486410"/>
                    <a:pt x="39370" y="478790"/>
                    <a:pt x="21590" y="468630"/>
                  </a:cubicBezTo>
                  <a:cubicBezTo>
                    <a:pt x="12700" y="463550"/>
                    <a:pt x="8890" y="455930"/>
                    <a:pt x="7620" y="448310"/>
                  </a:cubicBezTo>
                  <a:cubicBezTo>
                    <a:pt x="6350" y="441960"/>
                    <a:pt x="11430" y="431800"/>
                    <a:pt x="16510" y="426720"/>
                  </a:cubicBezTo>
                  <a:cubicBezTo>
                    <a:pt x="21590" y="421640"/>
                    <a:pt x="33020" y="419100"/>
                    <a:pt x="39370" y="420370"/>
                  </a:cubicBezTo>
                  <a:cubicBezTo>
                    <a:pt x="45720" y="421640"/>
                    <a:pt x="54610" y="430530"/>
                    <a:pt x="57150" y="436880"/>
                  </a:cubicBezTo>
                  <a:cubicBezTo>
                    <a:pt x="59690" y="443230"/>
                    <a:pt x="57150" y="454660"/>
                    <a:pt x="53340" y="461010"/>
                  </a:cubicBezTo>
                  <a:cubicBezTo>
                    <a:pt x="49530" y="466090"/>
                    <a:pt x="39370" y="472440"/>
                    <a:pt x="31750" y="471170"/>
                  </a:cubicBezTo>
                  <a:cubicBezTo>
                    <a:pt x="24130" y="469900"/>
                    <a:pt x="10160" y="458470"/>
                    <a:pt x="7620" y="450850"/>
                  </a:cubicBezTo>
                  <a:cubicBezTo>
                    <a:pt x="5080" y="444500"/>
                    <a:pt x="7620" y="433070"/>
                    <a:pt x="13970" y="427990"/>
                  </a:cubicBezTo>
                  <a:cubicBezTo>
                    <a:pt x="30480" y="415290"/>
                    <a:pt x="100330" y="438150"/>
                    <a:pt x="137160" y="426720"/>
                  </a:cubicBezTo>
                  <a:cubicBezTo>
                    <a:pt x="172720" y="416560"/>
                    <a:pt x="203200" y="389890"/>
                    <a:pt x="232410" y="367030"/>
                  </a:cubicBezTo>
                  <a:cubicBezTo>
                    <a:pt x="259080" y="345440"/>
                    <a:pt x="289560" y="322580"/>
                    <a:pt x="306070" y="297180"/>
                  </a:cubicBezTo>
                  <a:cubicBezTo>
                    <a:pt x="318770" y="276860"/>
                    <a:pt x="327660" y="256540"/>
                    <a:pt x="327660" y="233680"/>
                  </a:cubicBezTo>
                  <a:cubicBezTo>
                    <a:pt x="327660" y="208280"/>
                    <a:pt x="312420" y="179070"/>
                    <a:pt x="298450" y="154940"/>
                  </a:cubicBezTo>
                  <a:cubicBezTo>
                    <a:pt x="284480" y="129540"/>
                    <a:pt x="266700" y="104140"/>
                    <a:pt x="243840" y="86360"/>
                  </a:cubicBezTo>
                  <a:cubicBezTo>
                    <a:pt x="218440" y="67310"/>
                    <a:pt x="184150" y="50800"/>
                    <a:pt x="149860" y="44450"/>
                  </a:cubicBezTo>
                  <a:cubicBezTo>
                    <a:pt x="110490" y="36830"/>
                    <a:pt x="40640" y="58420"/>
                    <a:pt x="17780" y="48260"/>
                  </a:cubicBezTo>
                  <a:cubicBezTo>
                    <a:pt x="7620" y="43180"/>
                    <a:pt x="0" y="33020"/>
                    <a:pt x="0" y="25400"/>
                  </a:cubicBezTo>
                  <a:cubicBezTo>
                    <a:pt x="0" y="16510"/>
                    <a:pt x="21590" y="0"/>
                    <a:pt x="21590" y="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7173575" y="2010727"/>
            <a:ext cx="282892" cy="357188"/>
            <a:chOff x="0" y="0"/>
            <a:chExt cx="377190" cy="476250"/>
          </a:xfrm>
        </p:grpSpPr>
        <p:sp>
          <p:nvSpPr>
            <p:cNvPr id="43" name="Freeform 43"/>
            <p:cNvSpPr/>
            <p:nvPr/>
          </p:nvSpPr>
          <p:spPr>
            <a:xfrm>
              <a:off x="48260" y="48260"/>
              <a:ext cx="280670" cy="381000"/>
            </a:xfrm>
            <a:custGeom>
              <a:avLst/>
              <a:gdLst/>
              <a:ahLst/>
              <a:cxnLst/>
              <a:rect l="l" t="t" r="r" b="b"/>
              <a:pathLst>
                <a:path w="280670" h="381000">
                  <a:moveTo>
                    <a:pt x="48260" y="11430"/>
                  </a:moveTo>
                  <a:cubicBezTo>
                    <a:pt x="190500" y="238760"/>
                    <a:pt x="273050" y="309880"/>
                    <a:pt x="278130" y="344170"/>
                  </a:cubicBezTo>
                  <a:cubicBezTo>
                    <a:pt x="279400" y="358140"/>
                    <a:pt x="271780" y="373380"/>
                    <a:pt x="264160" y="377190"/>
                  </a:cubicBezTo>
                  <a:cubicBezTo>
                    <a:pt x="256540" y="381000"/>
                    <a:pt x="238760" y="374650"/>
                    <a:pt x="234950" y="368300"/>
                  </a:cubicBezTo>
                  <a:cubicBezTo>
                    <a:pt x="229870" y="360680"/>
                    <a:pt x="234950" y="337820"/>
                    <a:pt x="241300" y="332740"/>
                  </a:cubicBezTo>
                  <a:cubicBezTo>
                    <a:pt x="247650" y="327660"/>
                    <a:pt x="273050" y="334010"/>
                    <a:pt x="276860" y="341630"/>
                  </a:cubicBezTo>
                  <a:cubicBezTo>
                    <a:pt x="280670" y="349250"/>
                    <a:pt x="274320" y="372110"/>
                    <a:pt x="266700" y="377190"/>
                  </a:cubicBezTo>
                  <a:cubicBezTo>
                    <a:pt x="260350" y="381000"/>
                    <a:pt x="248920" y="378460"/>
                    <a:pt x="236220" y="370840"/>
                  </a:cubicBezTo>
                  <a:cubicBezTo>
                    <a:pt x="200660" y="347980"/>
                    <a:pt x="116840" y="220980"/>
                    <a:pt x="74930" y="156210"/>
                  </a:cubicBezTo>
                  <a:cubicBezTo>
                    <a:pt x="44450" y="107950"/>
                    <a:pt x="0" y="49530"/>
                    <a:pt x="2540" y="24130"/>
                  </a:cubicBezTo>
                  <a:cubicBezTo>
                    <a:pt x="3810" y="12700"/>
                    <a:pt x="13970" y="5080"/>
                    <a:pt x="21590" y="2540"/>
                  </a:cubicBezTo>
                  <a:cubicBezTo>
                    <a:pt x="29210" y="0"/>
                    <a:pt x="48260" y="11430"/>
                    <a:pt x="48260" y="114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17253585" y="2027873"/>
            <a:ext cx="361950" cy="609600"/>
            <a:chOff x="0" y="0"/>
            <a:chExt cx="482600" cy="812800"/>
          </a:xfrm>
        </p:grpSpPr>
        <p:sp>
          <p:nvSpPr>
            <p:cNvPr id="45" name="Freeform 45"/>
            <p:cNvSpPr/>
            <p:nvPr/>
          </p:nvSpPr>
          <p:spPr>
            <a:xfrm>
              <a:off x="49530" y="46990"/>
              <a:ext cx="382270" cy="720090"/>
            </a:xfrm>
            <a:custGeom>
              <a:avLst/>
              <a:gdLst/>
              <a:ahLst/>
              <a:cxnLst/>
              <a:rect l="l" t="t" r="r" b="b"/>
              <a:pathLst>
                <a:path w="382270" h="720090">
                  <a:moveTo>
                    <a:pt x="382270" y="35560"/>
                  </a:moveTo>
                  <a:cubicBezTo>
                    <a:pt x="237490" y="344170"/>
                    <a:pt x="168910" y="433070"/>
                    <a:pt x="127000" y="514350"/>
                  </a:cubicBezTo>
                  <a:cubicBezTo>
                    <a:pt x="91440" y="582930"/>
                    <a:pt x="69850" y="693420"/>
                    <a:pt x="43180" y="712470"/>
                  </a:cubicBezTo>
                  <a:cubicBezTo>
                    <a:pt x="33020" y="720090"/>
                    <a:pt x="19050" y="718820"/>
                    <a:pt x="12700" y="713740"/>
                  </a:cubicBezTo>
                  <a:cubicBezTo>
                    <a:pt x="6350" y="708660"/>
                    <a:pt x="0" y="692150"/>
                    <a:pt x="2540" y="684530"/>
                  </a:cubicBezTo>
                  <a:cubicBezTo>
                    <a:pt x="6350" y="676910"/>
                    <a:pt x="27940" y="666750"/>
                    <a:pt x="35560" y="669290"/>
                  </a:cubicBezTo>
                  <a:cubicBezTo>
                    <a:pt x="43180" y="671830"/>
                    <a:pt x="53340" y="695960"/>
                    <a:pt x="49530" y="703580"/>
                  </a:cubicBezTo>
                  <a:cubicBezTo>
                    <a:pt x="45720" y="711200"/>
                    <a:pt x="21590" y="718820"/>
                    <a:pt x="13970" y="715010"/>
                  </a:cubicBezTo>
                  <a:cubicBezTo>
                    <a:pt x="6350" y="711200"/>
                    <a:pt x="1270" y="701040"/>
                    <a:pt x="1270" y="687070"/>
                  </a:cubicBezTo>
                  <a:cubicBezTo>
                    <a:pt x="0" y="651510"/>
                    <a:pt x="46990" y="561340"/>
                    <a:pt x="82550" y="488950"/>
                  </a:cubicBezTo>
                  <a:cubicBezTo>
                    <a:pt x="129540" y="393700"/>
                    <a:pt x="227330" y="261620"/>
                    <a:pt x="271780" y="172720"/>
                  </a:cubicBezTo>
                  <a:cubicBezTo>
                    <a:pt x="302260" y="113030"/>
                    <a:pt x="311150" y="38100"/>
                    <a:pt x="335280" y="15240"/>
                  </a:cubicBezTo>
                  <a:cubicBezTo>
                    <a:pt x="346710" y="5080"/>
                    <a:pt x="364490" y="0"/>
                    <a:pt x="372110" y="3810"/>
                  </a:cubicBezTo>
                  <a:cubicBezTo>
                    <a:pt x="379730" y="7620"/>
                    <a:pt x="382270" y="35560"/>
                    <a:pt x="382270" y="355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3934778" y="5801678"/>
            <a:ext cx="1166812" cy="529590"/>
            <a:chOff x="0" y="0"/>
            <a:chExt cx="1555750" cy="706120"/>
          </a:xfrm>
        </p:grpSpPr>
        <p:sp>
          <p:nvSpPr>
            <p:cNvPr id="47" name="Freeform 47"/>
            <p:cNvSpPr/>
            <p:nvPr/>
          </p:nvSpPr>
          <p:spPr>
            <a:xfrm>
              <a:off x="48260" y="46990"/>
              <a:ext cx="1460500" cy="617220"/>
            </a:xfrm>
            <a:custGeom>
              <a:avLst/>
              <a:gdLst/>
              <a:ahLst/>
              <a:cxnLst/>
              <a:rect l="l" t="t" r="r" b="b"/>
              <a:pathLst>
                <a:path w="1460500" h="617220">
                  <a:moveTo>
                    <a:pt x="1456690" y="43180"/>
                  </a:moveTo>
                  <a:cubicBezTo>
                    <a:pt x="1238250" y="226060"/>
                    <a:pt x="1125220" y="275590"/>
                    <a:pt x="1024890" y="318770"/>
                  </a:cubicBezTo>
                  <a:cubicBezTo>
                    <a:pt x="923290" y="363220"/>
                    <a:pt x="828040" y="396240"/>
                    <a:pt x="709930" y="434340"/>
                  </a:cubicBezTo>
                  <a:cubicBezTo>
                    <a:pt x="562610" y="481330"/>
                    <a:pt x="334010" y="546100"/>
                    <a:pt x="209550" y="575310"/>
                  </a:cubicBezTo>
                  <a:cubicBezTo>
                    <a:pt x="137160" y="591820"/>
                    <a:pt x="71120" y="617220"/>
                    <a:pt x="36830" y="608330"/>
                  </a:cubicBezTo>
                  <a:cubicBezTo>
                    <a:pt x="19050" y="604520"/>
                    <a:pt x="5080" y="590550"/>
                    <a:pt x="2540" y="580390"/>
                  </a:cubicBezTo>
                  <a:cubicBezTo>
                    <a:pt x="0" y="571500"/>
                    <a:pt x="5080" y="562610"/>
                    <a:pt x="12700" y="553720"/>
                  </a:cubicBezTo>
                  <a:cubicBezTo>
                    <a:pt x="27940" y="537210"/>
                    <a:pt x="87630" y="508000"/>
                    <a:pt x="107950" y="506730"/>
                  </a:cubicBezTo>
                  <a:cubicBezTo>
                    <a:pt x="118110" y="506730"/>
                    <a:pt x="124460" y="510540"/>
                    <a:pt x="129540" y="515620"/>
                  </a:cubicBezTo>
                  <a:cubicBezTo>
                    <a:pt x="134620" y="520700"/>
                    <a:pt x="137160" y="532130"/>
                    <a:pt x="135890" y="538480"/>
                  </a:cubicBezTo>
                  <a:cubicBezTo>
                    <a:pt x="134620" y="544830"/>
                    <a:pt x="127000" y="553720"/>
                    <a:pt x="120650" y="556260"/>
                  </a:cubicBezTo>
                  <a:cubicBezTo>
                    <a:pt x="113030" y="558800"/>
                    <a:pt x="95250" y="553720"/>
                    <a:pt x="90170" y="547370"/>
                  </a:cubicBezTo>
                  <a:cubicBezTo>
                    <a:pt x="85090" y="542290"/>
                    <a:pt x="85090" y="529590"/>
                    <a:pt x="87630" y="523240"/>
                  </a:cubicBezTo>
                  <a:cubicBezTo>
                    <a:pt x="91440" y="515620"/>
                    <a:pt x="105410" y="506730"/>
                    <a:pt x="113030" y="506730"/>
                  </a:cubicBezTo>
                  <a:cubicBezTo>
                    <a:pt x="120650" y="506730"/>
                    <a:pt x="130810" y="513080"/>
                    <a:pt x="133350" y="519430"/>
                  </a:cubicBezTo>
                  <a:cubicBezTo>
                    <a:pt x="137160" y="527050"/>
                    <a:pt x="135890" y="539750"/>
                    <a:pt x="129540" y="549910"/>
                  </a:cubicBezTo>
                  <a:cubicBezTo>
                    <a:pt x="116840" y="567690"/>
                    <a:pt x="53340" y="600710"/>
                    <a:pt x="30480" y="599440"/>
                  </a:cubicBezTo>
                  <a:cubicBezTo>
                    <a:pt x="17780" y="598170"/>
                    <a:pt x="5080" y="588010"/>
                    <a:pt x="2540" y="580390"/>
                  </a:cubicBezTo>
                  <a:cubicBezTo>
                    <a:pt x="0" y="572770"/>
                    <a:pt x="8890" y="556260"/>
                    <a:pt x="17780" y="551180"/>
                  </a:cubicBezTo>
                  <a:cubicBezTo>
                    <a:pt x="31750" y="543560"/>
                    <a:pt x="54610" y="556260"/>
                    <a:pt x="87630" y="552450"/>
                  </a:cubicBezTo>
                  <a:cubicBezTo>
                    <a:pt x="179070" y="541020"/>
                    <a:pt x="430530" y="466090"/>
                    <a:pt x="589280" y="416560"/>
                  </a:cubicBezTo>
                  <a:cubicBezTo>
                    <a:pt x="735330" y="370840"/>
                    <a:pt x="883920" y="323850"/>
                    <a:pt x="1007110" y="271780"/>
                  </a:cubicBezTo>
                  <a:cubicBezTo>
                    <a:pt x="1111250" y="227330"/>
                    <a:pt x="1211580" y="181610"/>
                    <a:pt x="1285240" y="130810"/>
                  </a:cubicBezTo>
                  <a:cubicBezTo>
                    <a:pt x="1342390" y="91440"/>
                    <a:pt x="1394460" y="15240"/>
                    <a:pt x="1424940" y="3810"/>
                  </a:cubicBezTo>
                  <a:cubicBezTo>
                    <a:pt x="1437640" y="0"/>
                    <a:pt x="1449070" y="0"/>
                    <a:pt x="1454150" y="5080"/>
                  </a:cubicBezTo>
                  <a:cubicBezTo>
                    <a:pt x="1460500" y="11430"/>
                    <a:pt x="1456690" y="43180"/>
                    <a:pt x="1456690" y="43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3702367" y="6065520"/>
            <a:ext cx="352425" cy="376238"/>
            <a:chOff x="0" y="0"/>
            <a:chExt cx="469900" cy="501650"/>
          </a:xfrm>
        </p:grpSpPr>
        <p:sp>
          <p:nvSpPr>
            <p:cNvPr id="49" name="Freeform 49"/>
            <p:cNvSpPr/>
            <p:nvPr/>
          </p:nvSpPr>
          <p:spPr>
            <a:xfrm>
              <a:off x="44450" y="48260"/>
              <a:ext cx="375920" cy="406400"/>
            </a:xfrm>
            <a:custGeom>
              <a:avLst/>
              <a:gdLst/>
              <a:ahLst/>
              <a:cxnLst/>
              <a:rect l="l" t="t" r="r" b="b"/>
              <a:pathLst>
                <a:path w="375920" h="406400">
                  <a:moveTo>
                    <a:pt x="287020" y="45720"/>
                  </a:moveTo>
                  <a:cubicBezTo>
                    <a:pt x="157480" y="198120"/>
                    <a:pt x="128270" y="265430"/>
                    <a:pt x="99060" y="302260"/>
                  </a:cubicBezTo>
                  <a:cubicBezTo>
                    <a:pt x="78740" y="326390"/>
                    <a:pt x="57150" y="353060"/>
                    <a:pt x="40640" y="358140"/>
                  </a:cubicBezTo>
                  <a:cubicBezTo>
                    <a:pt x="30480" y="360680"/>
                    <a:pt x="17780" y="358140"/>
                    <a:pt x="12700" y="351790"/>
                  </a:cubicBezTo>
                  <a:cubicBezTo>
                    <a:pt x="7620" y="345440"/>
                    <a:pt x="3810" y="330200"/>
                    <a:pt x="7620" y="323850"/>
                  </a:cubicBezTo>
                  <a:cubicBezTo>
                    <a:pt x="12700" y="316230"/>
                    <a:pt x="29210" y="317500"/>
                    <a:pt x="48260" y="316230"/>
                  </a:cubicBezTo>
                  <a:cubicBezTo>
                    <a:pt x="86360" y="312420"/>
                    <a:pt x="171450" y="306070"/>
                    <a:pt x="227330" y="314960"/>
                  </a:cubicBezTo>
                  <a:cubicBezTo>
                    <a:pt x="276860" y="322580"/>
                    <a:pt x="351790" y="339090"/>
                    <a:pt x="367030" y="360680"/>
                  </a:cubicBezTo>
                  <a:cubicBezTo>
                    <a:pt x="374650" y="370840"/>
                    <a:pt x="370840" y="391160"/>
                    <a:pt x="365760" y="397510"/>
                  </a:cubicBezTo>
                  <a:cubicBezTo>
                    <a:pt x="361950" y="402590"/>
                    <a:pt x="349250" y="403860"/>
                    <a:pt x="342900" y="402590"/>
                  </a:cubicBezTo>
                  <a:cubicBezTo>
                    <a:pt x="336550" y="401320"/>
                    <a:pt x="327660" y="392430"/>
                    <a:pt x="325120" y="386080"/>
                  </a:cubicBezTo>
                  <a:cubicBezTo>
                    <a:pt x="322580" y="379730"/>
                    <a:pt x="325120" y="368300"/>
                    <a:pt x="328930" y="363220"/>
                  </a:cubicBezTo>
                  <a:cubicBezTo>
                    <a:pt x="332740" y="358140"/>
                    <a:pt x="344170" y="351790"/>
                    <a:pt x="350520" y="353060"/>
                  </a:cubicBezTo>
                  <a:cubicBezTo>
                    <a:pt x="359410" y="354330"/>
                    <a:pt x="375920" y="372110"/>
                    <a:pt x="374650" y="381000"/>
                  </a:cubicBezTo>
                  <a:cubicBezTo>
                    <a:pt x="373380" y="388620"/>
                    <a:pt x="359410" y="400050"/>
                    <a:pt x="345440" y="402590"/>
                  </a:cubicBezTo>
                  <a:cubicBezTo>
                    <a:pt x="320040" y="406400"/>
                    <a:pt x="269240" y="372110"/>
                    <a:pt x="226060" y="365760"/>
                  </a:cubicBezTo>
                  <a:cubicBezTo>
                    <a:pt x="177800" y="358140"/>
                    <a:pt x="104140" y="368300"/>
                    <a:pt x="67310" y="365760"/>
                  </a:cubicBezTo>
                  <a:cubicBezTo>
                    <a:pt x="48260" y="364490"/>
                    <a:pt x="22860" y="363220"/>
                    <a:pt x="22860" y="359410"/>
                  </a:cubicBezTo>
                  <a:cubicBezTo>
                    <a:pt x="22860" y="355600"/>
                    <a:pt x="53340" y="345440"/>
                    <a:pt x="53340" y="345440"/>
                  </a:cubicBezTo>
                  <a:cubicBezTo>
                    <a:pt x="53340" y="345440"/>
                    <a:pt x="36830" y="359410"/>
                    <a:pt x="29210" y="359410"/>
                  </a:cubicBezTo>
                  <a:cubicBezTo>
                    <a:pt x="21590" y="359410"/>
                    <a:pt x="7620" y="351790"/>
                    <a:pt x="6350" y="341630"/>
                  </a:cubicBezTo>
                  <a:cubicBezTo>
                    <a:pt x="0" y="306070"/>
                    <a:pt x="138430" y="130810"/>
                    <a:pt x="187960" y="72390"/>
                  </a:cubicBezTo>
                  <a:cubicBezTo>
                    <a:pt x="215900" y="39370"/>
                    <a:pt x="241300" y="7620"/>
                    <a:pt x="261620" y="2540"/>
                  </a:cubicBezTo>
                  <a:cubicBezTo>
                    <a:pt x="271780" y="0"/>
                    <a:pt x="284480" y="5080"/>
                    <a:pt x="289560" y="11430"/>
                  </a:cubicBezTo>
                  <a:cubicBezTo>
                    <a:pt x="294640" y="19050"/>
                    <a:pt x="287020" y="45720"/>
                    <a:pt x="287020" y="457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3896678" y="6053138"/>
            <a:ext cx="294322" cy="491490"/>
            <a:chOff x="0" y="0"/>
            <a:chExt cx="392430" cy="655320"/>
          </a:xfrm>
        </p:grpSpPr>
        <p:sp>
          <p:nvSpPr>
            <p:cNvPr id="51" name="Freeform 51"/>
            <p:cNvSpPr/>
            <p:nvPr/>
          </p:nvSpPr>
          <p:spPr>
            <a:xfrm>
              <a:off x="48260" y="45720"/>
              <a:ext cx="295910" cy="562610"/>
            </a:xfrm>
            <a:custGeom>
              <a:avLst/>
              <a:gdLst/>
              <a:ahLst/>
              <a:cxnLst/>
              <a:rect l="l" t="t" r="r" b="b"/>
              <a:pathLst>
                <a:path w="295910" h="562610">
                  <a:moveTo>
                    <a:pt x="110490" y="40640"/>
                  </a:moveTo>
                  <a:cubicBezTo>
                    <a:pt x="67310" y="102870"/>
                    <a:pt x="66040" y="114300"/>
                    <a:pt x="63500" y="135890"/>
                  </a:cubicBezTo>
                  <a:cubicBezTo>
                    <a:pt x="58420" y="173990"/>
                    <a:pt x="50800" y="257810"/>
                    <a:pt x="53340" y="302260"/>
                  </a:cubicBezTo>
                  <a:cubicBezTo>
                    <a:pt x="54610" y="332740"/>
                    <a:pt x="57150" y="354330"/>
                    <a:pt x="64770" y="379730"/>
                  </a:cubicBezTo>
                  <a:cubicBezTo>
                    <a:pt x="72390" y="407670"/>
                    <a:pt x="86360" y="444500"/>
                    <a:pt x="99060" y="462280"/>
                  </a:cubicBezTo>
                  <a:cubicBezTo>
                    <a:pt x="106680" y="473710"/>
                    <a:pt x="114300" y="477520"/>
                    <a:pt x="125730" y="485140"/>
                  </a:cubicBezTo>
                  <a:cubicBezTo>
                    <a:pt x="140970" y="495300"/>
                    <a:pt x="166370" y="509270"/>
                    <a:pt x="187960" y="510540"/>
                  </a:cubicBezTo>
                  <a:cubicBezTo>
                    <a:pt x="212090" y="511810"/>
                    <a:pt x="247650" y="485140"/>
                    <a:pt x="265430" y="485140"/>
                  </a:cubicBezTo>
                  <a:cubicBezTo>
                    <a:pt x="275590" y="485140"/>
                    <a:pt x="283210" y="488950"/>
                    <a:pt x="288290" y="494030"/>
                  </a:cubicBezTo>
                  <a:cubicBezTo>
                    <a:pt x="293370" y="499110"/>
                    <a:pt x="295910" y="510540"/>
                    <a:pt x="293370" y="516890"/>
                  </a:cubicBezTo>
                  <a:cubicBezTo>
                    <a:pt x="290830" y="524510"/>
                    <a:pt x="276860" y="534670"/>
                    <a:pt x="267970" y="534670"/>
                  </a:cubicBezTo>
                  <a:cubicBezTo>
                    <a:pt x="260350" y="534670"/>
                    <a:pt x="246380" y="524510"/>
                    <a:pt x="243840" y="516890"/>
                  </a:cubicBezTo>
                  <a:cubicBezTo>
                    <a:pt x="241300" y="510540"/>
                    <a:pt x="243840" y="497840"/>
                    <a:pt x="248920" y="492760"/>
                  </a:cubicBezTo>
                  <a:cubicBezTo>
                    <a:pt x="255270" y="486410"/>
                    <a:pt x="273050" y="482600"/>
                    <a:pt x="279400" y="486410"/>
                  </a:cubicBezTo>
                  <a:cubicBezTo>
                    <a:pt x="287020" y="491490"/>
                    <a:pt x="294640" y="511810"/>
                    <a:pt x="290830" y="521970"/>
                  </a:cubicBezTo>
                  <a:cubicBezTo>
                    <a:pt x="284480" y="535940"/>
                    <a:pt x="248920" y="548640"/>
                    <a:pt x="227330" y="554990"/>
                  </a:cubicBezTo>
                  <a:cubicBezTo>
                    <a:pt x="209550" y="560070"/>
                    <a:pt x="191770" y="562610"/>
                    <a:pt x="172720" y="558800"/>
                  </a:cubicBezTo>
                  <a:cubicBezTo>
                    <a:pt x="147320" y="553720"/>
                    <a:pt x="113030" y="535940"/>
                    <a:pt x="91440" y="521970"/>
                  </a:cubicBezTo>
                  <a:cubicBezTo>
                    <a:pt x="74930" y="510540"/>
                    <a:pt x="64770" y="501650"/>
                    <a:pt x="53340" y="483870"/>
                  </a:cubicBezTo>
                  <a:cubicBezTo>
                    <a:pt x="38100" y="459740"/>
                    <a:pt x="24130" y="417830"/>
                    <a:pt x="15240" y="386080"/>
                  </a:cubicBezTo>
                  <a:cubicBezTo>
                    <a:pt x="7620" y="356870"/>
                    <a:pt x="3810" y="334010"/>
                    <a:pt x="2540" y="300990"/>
                  </a:cubicBezTo>
                  <a:cubicBezTo>
                    <a:pt x="0" y="252730"/>
                    <a:pt x="6350" y="167640"/>
                    <a:pt x="13970" y="123190"/>
                  </a:cubicBezTo>
                  <a:cubicBezTo>
                    <a:pt x="19050" y="96520"/>
                    <a:pt x="22860" y="78740"/>
                    <a:pt x="33020" y="58420"/>
                  </a:cubicBezTo>
                  <a:cubicBezTo>
                    <a:pt x="43180" y="39370"/>
                    <a:pt x="58420" y="11430"/>
                    <a:pt x="73660" y="5080"/>
                  </a:cubicBezTo>
                  <a:cubicBezTo>
                    <a:pt x="83820" y="0"/>
                    <a:pt x="101600" y="1270"/>
                    <a:pt x="107950" y="7620"/>
                  </a:cubicBezTo>
                  <a:cubicBezTo>
                    <a:pt x="114300" y="13970"/>
                    <a:pt x="110490" y="40640"/>
                    <a:pt x="110490" y="406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3563303" y="5727382"/>
            <a:ext cx="395288" cy="387668"/>
            <a:chOff x="0" y="0"/>
            <a:chExt cx="527050" cy="516890"/>
          </a:xfrm>
        </p:grpSpPr>
        <p:sp>
          <p:nvSpPr>
            <p:cNvPr id="53" name="Freeform 53"/>
            <p:cNvSpPr/>
            <p:nvPr/>
          </p:nvSpPr>
          <p:spPr>
            <a:xfrm>
              <a:off x="49530" y="48260"/>
              <a:ext cx="429260" cy="427990"/>
            </a:xfrm>
            <a:custGeom>
              <a:avLst/>
              <a:gdLst/>
              <a:ahLst/>
              <a:cxnLst/>
              <a:rect l="l" t="t" r="r" b="b"/>
              <a:pathLst>
                <a:path w="429260" h="427990">
                  <a:moveTo>
                    <a:pt x="11430" y="107950"/>
                  </a:moveTo>
                  <a:cubicBezTo>
                    <a:pt x="104140" y="17780"/>
                    <a:pt x="135890" y="0"/>
                    <a:pt x="160020" y="2540"/>
                  </a:cubicBezTo>
                  <a:cubicBezTo>
                    <a:pt x="180340" y="5080"/>
                    <a:pt x="201930" y="19050"/>
                    <a:pt x="215900" y="38100"/>
                  </a:cubicBezTo>
                  <a:cubicBezTo>
                    <a:pt x="233680" y="62230"/>
                    <a:pt x="241300" y="109220"/>
                    <a:pt x="243840" y="142240"/>
                  </a:cubicBezTo>
                  <a:cubicBezTo>
                    <a:pt x="245110" y="170180"/>
                    <a:pt x="242570" y="193040"/>
                    <a:pt x="232410" y="220980"/>
                  </a:cubicBezTo>
                  <a:cubicBezTo>
                    <a:pt x="218440" y="260350"/>
                    <a:pt x="180340" y="314960"/>
                    <a:pt x="151130" y="347980"/>
                  </a:cubicBezTo>
                  <a:cubicBezTo>
                    <a:pt x="127000" y="375920"/>
                    <a:pt x="100330" y="402590"/>
                    <a:pt x="74930" y="412750"/>
                  </a:cubicBezTo>
                  <a:cubicBezTo>
                    <a:pt x="55880" y="420370"/>
                    <a:pt x="30480" y="422910"/>
                    <a:pt x="17780" y="417830"/>
                  </a:cubicBezTo>
                  <a:cubicBezTo>
                    <a:pt x="10160" y="415290"/>
                    <a:pt x="2540" y="407670"/>
                    <a:pt x="1270" y="400050"/>
                  </a:cubicBezTo>
                  <a:cubicBezTo>
                    <a:pt x="0" y="391160"/>
                    <a:pt x="5080" y="379730"/>
                    <a:pt x="16510" y="369570"/>
                  </a:cubicBezTo>
                  <a:cubicBezTo>
                    <a:pt x="48260" y="341630"/>
                    <a:pt x="187960" y="308610"/>
                    <a:pt x="259080" y="290830"/>
                  </a:cubicBezTo>
                  <a:cubicBezTo>
                    <a:pt x="314960" y="276860"/>
                    <a:pt x="384810" y="257810"/>
                    <a:pt x="408940" y="265430"/>
                  </a:cubicBezTo>
                  <a:cubicBezTo>
                    <a:pt x="417830" y="267970"/>
                    <a:pt x="422910" y="275590"/>
                    <a:pt x="425450" y="281940"/>
                  </a:cubicBezTo>
                  <a:cubicBezTo>
                    <a:pt x="427990" y="288290"/>
                    <a:pt x="425450" y="299720"/>
                    <a:pt x="421640" y="306070"/>
                  </a:cubicBezTo>
                  <a:cubicBezTo>
                    <a:pt x="417830" y="311150"/>
                    <a:pt x="406400" y="316230"/>
                    <a:pt x="400050" y="316230"/>
                  </a:cubicBezTo>
                  <a:cubicBezTo>
                    <a:pt x="392430" y="316230"/>
                    <a:pt x="383540" y="309880"/>
                    <a:pt x="379730" y="303530"/>
                  </a:cubicBezTo>
                  <a:cubicBezTo>
                    <a:pt x="375920" y="297180"/>
                    <a:pt x="375920" y="285750"/>
                    <a:pt x="378460" y="279400"/>
                  </a:cubicBezTo>
                  <a:cubicBezTo>
                    <a:pt x="381000" y="273050"/>
                    <a:pt x="391160" y="266700"/>
                    <a:pt x="397510" y="265430"/>
                  </a:cubicBezTo>
                  <a:cubicBezTo>
                    <a:pt x="405130" y="264160"/>
                    <a:pt x="415290" y="267970"/>
                    <a:pt x="420370" y="273050"/>
                  </a:cubicBezTo>
                  <a:cubicBezTo>
                    <a:pt x="425450" y="278130"/>
                    <a:pt x="429260" y="289560"/>
                    <a:pt x="426720" y="295910"/>
                  </a:cubicBezTo>
                  <a:cubicBezTo>
                    <a:pt x="424180" y="303530"/>
                    <a:pt x="414020" y="311150"/>
                    <a:pt x="402590" y="316230"/>
                  </a:cubicBezTo>
                  <a:cubicBezTo>
                    <a:pt x="386080" y="322580"/>
                    <a:pt x="367030" y="316230"/>
                    <a:pt x="336550" y="322580"/>
                  </a:cubicBezTo>
                  <a:cubicBezTo>
                    <a:pt x="269240" y="335280"/>
                    <a:pt x="55880" y="427990"/>
                    <a:pt x="17780" y="417830"/>
                  </a:cubicBezTo>
                  <a:cubicBezTo>
                    <a:pt x="7620" y="415290"/>
                    <a:pt x="2540" y="406400"/>
                    <a:pt x="1270" y="400050"/>
                  </a:cubicBezTo>
                  <a:cubicBezTo>
                    <a:pt x="0" y="393700"/>
                    <a:pt x="1270" y="382270"/>
                    <a:pt x="6350" y="377190"/>
                  </a:cubicBezTo>
                  <a:cubicBezTo>
                    <a:pt x="15240" y="368300"/>
                    <a:pt x="44450" y="377190"/>
                    <a:pt x="60960" y="368300"/>
                  </a:cubicBezTo>
                  <a:cubicBezTo>
                    <a:pt x="80010" y="358140"/>
                    <a:pt x="93980" y="339090"/>
                    <a:pt x="110490" y="317500"/>
                  </a:cubicBezTo>
                  <a:cubicBezTo>
                    <a:pt x="133350" y="288290"/>
                    <a:pt x="170180" y="240030"/>
                    <a:pt x="182880" y="208280"/>
                  </a:cubicBezTo>
                  <a:cubicBezTo>
                    <a:pt x="191770" y="185420"/>
                    <a:pt x="193040" y="170180"/>
                    <a:pt x="193040" y="147320"/>
                  </a:cubicBezTo>
                  <a:cubicBezTo>
                    <a:pt x="193040" y="120650"/>
                    <a:pt x="189230" y="68580"/>
                    <a:pt x="175260" y="57150"/>
                  </a:cubicBezTo>
                  <a:cubicBezTo>
                    <a:pt x="167640" y="50800"/>
                    <a:pt x="153670" y="53340"/>
                    <a:pt x="143510" y="55880"/>
                  </a:cubicBezTo>
                  <a:cubicBezTo>
                    <a:pt x="132080" y="58420"/>
                    <a:pt x="123190" y="64770"/>
                    <a:pt x="110490" y="74930"/>
                  </a:cubicBezTo>
                  <a:cubicBezTo>
                    <a:pt x="90170" y="90170"/>
                    <a:pt x="55880" y="144780"/>
                    <a:pt x="36830" y="148590"/>
                  </a:cubicBezTo>
                  <a:cubicBezTo>
                    <a:pt x="26670" y="149860"/>
                    <a:pt x="15240" y="143510"/>
                    <a:pt x="11430" y="137160"/>
                  </a:cubicBezTo>
                  <a:cubicBezTo>
                    <a:pt x="7620" y="130810"/>
                    <a:pt x="11430" y="107950"/>
                    <a:pt x="11430" y="1079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3909060" y="5923597"/>
            <a:ext cx="117158" cy="116205"/>
            <a:chOff x="0" y="0"/>
            <a:chExt cx="156210" cy="154940"/>
          </a:xfrm>
        </p:grpSpPr>
        <p:sp>
          <p:nvSpPr>
            <p:cNvPr id="55" name="Freeform 55"/>
            <p:cNvSpPr/>
            <p:nvPr/>
          </p:nvSpPr>
          <p:spPr>
            <a:xfrm>
              <a:off x="48260" y="49530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80">
                  <a:moveTo>
                    <a:pt x="31750" y="52070"/>
                  </a:moveTo>
                  <a:cubicBezTo>
                    <a:pt x="50800" y="38100"/>
                    <a:pt x="34290" y="55880"/>
                    <a:pt x="26670" y="54610"/>
                  </a:cubicBezTo>
                  <a:cubicBezTo>
                    <a:pt x="17780" y="53340"/>
                    <a:pt x="2540" y="39370"/>
                    <a:pt x="2540" y="30480"/>
                  </a:cubicBezTo>
                  <a:cubicBezTo>
                    <a:pt x="2540" y="21590"/>
                    <a:pt x="19050" y="6350"/>
                    <a:pt x="26670" y="3810"/>
                  </a:cubicBezTo>
                  <a:cubicBezTo>
                    <a:pt x="31750" y="2540"/>
                    <a:pt x="39370" y="3810"/>
                    <a:pt x="43180" y="7620"/>
                  </a:cubicBezTo>
                  <a:cubicBezTo>
                    <a:pt x="48260" y="11430"/>
                    <a:pt x="53340" y="21590"/>
                    <a:pt x="53340" y="29210"/>
                  </a:cubicBezTo>
                  <a:cubicBezTo>
                    <a:pt x="53340" y="36830"/>
                    <a:pt x="48260" y="46990"/>
                    <a:pt x="41910" y="50800"/>
                  </a:cubicBezTo>
                  <a:cubicBezTo>
                    <a:pt x="35560" y="54610"/>
                    <a:pt x="24130" y="54610"/>
                    <a:pt x="17780" y="52070"/>
                  </a:cubicBezTo>
                  <a:cubicBezTo>
                    <a:pt x="11430" y="49530"/>
                    <a:pt x="3810" y="40640"/>
                    <a:pt x="2540" y="33020"/>
                  </a:cubicBezTo>
                  <a:cubicBezTo>
                    <a:pt x="1270" y="26670"/>
                    <a:pt x="5080" y="15240"/>
                    <a:pt x="10160" y="10160"/>
                  </a:cubicBezTo>
                  <a:cubicBezTo>
                    <a:pt x="15240" y="5080"/>
                    <a:pt x="26670" y="2540"/>
                    <a:pt x="33020" y="3810"/>
                  </a:cubicBezTo>
                  <a:cubicBezTo>
                    <a:pt x="39370" y="5080"/>
                    <a:pt x="48260" y="12700"/>
                    <a:pt x="50800" y="19050"/>
                  </a:cubicBezTo>
                  <a:cubicBezTo>
                    <a:pt x="53340" y="25400"/>
                    <a:pt x="53340" y="36830"/>
                    <a:pt x="49530" y="43180"/>
                  </a:cubicBezTo>
                  <a:cubicBezTo>
                    <a:pt x="45720" y="49530"/>
                    <a:pt x="34290" y="55880"/>
                    <a:pt x="26670" y="54610"/>
                  </a:cubicBezTo>
                  <a:cubicBezTo>
                    <a:pt x="19050" y="53340"/>
                    <a:pt x="7620" y="44450"/>
                    <a:pt x="3810" y="36830"/>
                  </a:cubicBezTo>
                  <a:cubicBezTo>
                    <a:pt x="0" y="29210"/>
                    <a:pt x="1270" y="17780"/>
                    <a:pt x="5080" y="11430"/>
                  </a:cubicBezTo>
                  <a:cubicBezTo>
                    <a:pt x="10160" y="5080"/>
                    <a:pt x="22860" y="0"/>
                    <a:pt x="31750" y="1270"/>
                  </a:cubicBezTo>
                  <a:cubicBezTo>
                    <a:pt x="40640" y="2540"/>
                    <a:pt x="57150" y="16510"/>
                    <a:pt x="57150" y="24130"/>
                  </a:cubicBezTo>
                  <a:cubicBezTo>
                    <a:pt x="57150" y="33020"/>
                    <a:pt x="31750" y="52070"/>
                    <a:pt x="31750" y="520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6" name="Group 56"/>
          <p:cNvGrpSpPr/>
          <p:nvPr/>
        </p:nvGrpSpPr>
        <p:grpSpPr>
          <a:xfrm>
            <a:off x="3958590" y="5627370"/>
            <a:ext cx="129540" cy="461010"/>
            <a:chOff x="0" y="0"/>
            <a:chExt cx="172720" cy="614680"/>
          </a:xfrm>
        </p:grpSpPr>
        <p:sp>
          <p:nvSpPr>
            <p:cNvPr id="57" name="Freeform 57"/>
            <p:cNvSpPr/>
            <p:nvPr/>
          </p:nvSpPr>
          <p:spPr>
            <a:xfrm>
              <a:off x="26670" y="46990"/>
              <a:ext cx="101600" cy="518160"/>
            </a:xfrm>
            <a:custGeom>
              <a:avLst/>
              <a:gdLst/>
              <a:ahLst/>
              <a:cxnLst/>
              <a:rect l="l" t="t" r="r" b="b"/>
              <a:pathLst>
                <a:path w="101600" h="518160">
                  <a:moveTo>
                    <a:pt x="95250" y="35560"/>
                  </a:moveTo>
                  <a:cubicBezTo>
                    <a:pt x="72390" y="224790"/>
                    <a:pt x="101600" y="454660"/>
                    <a:pt x="74930" y="497840"/>
                  </a:cubicBezTo>
                  <a:cubicBezTo>
                    <a:pt x="66040" y="511810"/>
                    <a:pt x="49530" y="518160"/>
                    <a:pt x="40640" y="515620"/>
                  </a:cubicBezTo>
                  <a:cubicBezTo>
                    <a:pt x="33020" y="514350"/>
                    <a:pt x="24130" y="499110"/>
                    <a:pt x="24130" y="491490"/>
                  </a:cubicBezTo>
                  <a:cubicBezTo>
                    <a:pt x="24130" y="483870"/>
                    <a:pt x="29210" y="473710"/>
                    <a:pt x="35560" y="469900"/>
                  </a:cubicBezTo>
                  <a:cubicBezTo>
                    <a:pt x="41910" y="466090"/>
                    <a:pt x="53340" y="464820"/>
                    <a:pt x="59690" y="467360"/>
                  </a:cubicBezTo>
                  <a:cubicBezTo>
                    <a:pt x="66040" y="469900"/>
                    <a:pt x="73660" y="478790"/>
                    <a:pt x="74930" y="486410"/>
                  </a:cubicBezTo>
                  <a:cubicBezTo>
                    <a:pt x="76200" y="492760"/>
                    <a:pt x="73660" y="504190"/>
                    <a:pt x="68580" y="509270"/>
                  </a:cubicBezTo>
                  <a:cubicBezTo>
                    <a:pt x="63500" y="514350"/>
                    <a:pt x="52070" y="518160"/>
                    <a:pt x="45720" y="516890"/>
                  </a:cubicBezTo>
                  <a:cubicBezTo>
                    <a:pt x="38100" y="515620"/>
                    <a:pt x="29210" y="508000"/>
                    <a:pt x="26670" y="501650"/>
                  </a:cubicBezTo>
                  <a:cubicBezTo>
                    <a:pt x="24130" y="494030"/>
                    <a:pt x="26670" y="477520"/>
                    <a:pt x="33020" y="472440"/>
                  </a:cubicBezTo>
                  <a:cubicBezTo>
                    <a:pt x="39370" y="467360"/>
                    <a:pt x="57150" y="466090"/>
                    <a:pt x="64770" y="469900"/>
                  </a:cubicBezTo>
                  <a:cubicBezTo>
                    <a:pt x="71120" y="473710"/>
                    <a:pt x="76200" y="483870"/>
                    <a:pt x="74930" y="491490"/>
                  </a:cubicBezTo>
                  <a:cubicBezTo>
                    <a:pt x="73660" y="500380"/>
                    <a:pt x="60960" y="516890"/>
                    <a:pt x="53340" y="516890"/>
                  </a:cubicBezTo>
                  <a:cubicBezTo>
                    <a:pt x="44450" y="518160"/>
                    <a:pt x="31750" y="508000"/>
                    <a:pt x="24130" y="491490"/>
                  </a:cubicBezTo>
                  <a:cubicBezTo>
                    <a:pt x="0" y="436880"/>
                    <a:pt x="13970" y="129540"/>
                    <a:pt x="34290" y="55880"/>
                  </a:cubicBezTo>
                  <a:cubicBezTo>
                    <a:pt x="41910" y="29210"/>
                    <a:pt x="52070" y="8890"/>
                    <a:pt x="63500" y="3810"/>
                  </a:cubicBezTo>
                  <a:cubicBezTo>
                    <a:pt x="71120" y="0"/>
                    <a:pt x="82550" y="3810"/>
                    <a:pt x="87630" y="8890"/>
                  </a:cubicBezTo>
                  <a:cubicBezTo>
                    <a:pt x="92710" y="13970"/>
                    <a:pt x="95250" y="35560"/>
                    <a:pt x="95250" y="355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8" name="Group 58"/>
          <p:cNvGrpSpPr/>
          <p:nvPr/>
        </p:nvGrpSpPr>
        <p:grpSpPr>
          <a:xfrm>
            <a:off x="3974783" y="5771197"/>
            <a:ext cx="174308" cy="200978"/>
            <a:chOff x="0" y="0"/>
            <a:chExt cx="232410" cy="267970"/>
          </a:xfrm>
        </p:grpSpPr>
        <p:sp>
          <p:nvSpPr>
            <p:cNvPr id="59" name="Freeform 59"/>
            <p:cNvSpPr/>
            <p:nvPr/>
          </p:nvSpPr>
          <p:spPr>
            <a:xfrm>
              <a:off x="50800" y="49530"/>
              <a:ext cx="133350" cy="172720"/>
            </a:xfrm>
            <a:custGeom>
              <a:avLst/>
              <a:gdLst/>
              <a:ahLst/>
              <a:cxnLst/>
              <a:rect l="l" t="t" r="r" b="b"/>
              <a:pathLst>
                <a:path w="133350" h="172720">
                  <a:moveTo>
                    <a:pt x="0" y="140970"/>
                  </a:moveTo>
                  <a:cubicBezTo>
                    <a:pt x="49530" y="39370"/>
                    <a:pt x="77470" y="8890"/>
                    <a:pt x="95250" y="3810"/>
                  </a:cubicBezTo>
                  <a:cubicBezTo>
                    <a:pt x="106680" y="1270"/>
                    <a:pt x="119380" y="3810"/>
                    <a:pt x="125730" y="10160"/>
                  </a:cubicBezTo>
                  <a:cubicBezTo>
                    <a:pt x="130810" y="15240"/>
                    <a:pt x="133350" y="27940"/>
                    <a:pt x="130810" y="34290"/>
                  </a:cubicBezTo>
                  <a:cubicBezTo>
                    <a:pt x="128270" y="40640"/>
                    <a:pt x="120650" y="48260"/>
                    <a:pt x="114300" y="50800"/>
                  </a:cubicBezTo>
                  <a:cubicBezTo>
                    <a:pt x="107950" y="53340"/>
                    <a:pt x="95250" y="52070"/>
                    <a:pt x="90170" y="46990"/>
                  </a:cubicBezTo>
                  <a:cubicBezTo>
                    <a:pt x="83820" y="41910"/>
                    <a:pt x="78740" y="24130"/>
                    <a:pt x="82550" y="16510"/>
                  </a:cubicBezTo>
                  <a:cubicBezTo>
                    <a:pt x="86360" y="8890"/>
                    <a:pt x="101600" y="0"/>
                    <a:pt x="109220" y="1270"/>
                  </a:cubicBezTo>
                  <a:cubicBezTo>
                    <a:pt x="118110" y="2540"/>
                    <a:pt x="130810" y="19050"/>
                    <a:pt x="130810" y="30480"/>
                  </a:cubicBezTo>
                  <a:cubicBezTo>
                    <a:pt x="129540" y="50800"/>
                    <a:pt x="74930" y="81280"/>
                    <a:pt x="60960" y="106680"/>
                  </a:cubicBezTo>
                  <a:cubicBezTo>
                    <a:pt x="50800" y="125730"/>
                    <a:pt x="55880" y="154940"/>
                    <a:pt x="44450" y="163830"/>
                  </a:cubicBezTo>
                  <a:cubicBezTo>
                    <a:pt x="35560" y="171450"/>
                    <a:pt x="17780" y="172720"/>
                    <a:pt x="10160" y="167640"/>
                  </a:cubicBezTo>
                  <a:cubicBezTo>
                    <a:pt x="3810" y="163830"/>
                    <a:pt x="0" y="140970"/>
                    <a:pt x="0" y="1409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4052888" y="5568315"/>
            <a:ext cx="145733" cy="573405"/>
            <a:chOff x="0" y="0"/>
            <a:chExt cx="194310" cy="764540"/>
          </a:xfrm>
        </p:grpSpPr>
        <p:sp>
          <p:nvSpPr>
            <p:cNvPr id="61" name="Freeform 61"/>
            <p:cNvSpPr/>
            <p:nvPr/>
          </p:nvSpPr>
          <p:spPr>
            <a:xfrm>
              <a:off x="50800" y="46990"/>
              <a:ext cx="120650" cy="668020"/>
            </a:xfrm>
            <a:custGeom>
              <a:avLst/>
              <a:gdLst/>
              <a:ahLst/>
              <a:cxnLst/>
              <a:rect l="l" t="t" r="r" b="b"/>
              <a:pathLst>
                <a:path w="120650" h="668020">
                  <a:moveTo>
                    <a:pt x="0" y="143510"/>
                  </a:moveTo>
                  <a:cubicBezTo>
                    <a:pt x="25400" y="29210"/>
                    <a:pt x="34290" y="7620"/>
                    <a:pt x="46990" y="3810"/>
                  </a:cubicBezTo>
                  <a:cubicBezTo>
                    <a:pt x="57150" y="0"/>
                    <a:pt x="78740" y="10160"/>
                    <a:pt x="85090" y="17780"/>
                  </a:cubicBezTo>
                  <a:cubicBezTo>
                    <a:pt x="90170" y="24130"/>
                    <a:pt x="88900" y="29210"/>
                    <a:pt x="90170" y="44450"/>
                  </a:cubicBezTo>
                  <a:cubicBezTo>
                    <a:pt x="96520" y="114300"/>
                    <a:pt x="120650" y="574040"/>
                    <a:pt x="92710" y="641350"/>
                  </a:cubicBezTo>
                  <a:cubicBezTo>
                    <a:pt x="85090" y="657860"/>
                    <a:pt x="74930" y="666750"/>
                    <a:pt x="66040" y="666750"/>
                  </a:cubicBezTo>
                  <a:cubicBezTo>
                    <a:pt x="57150" y="666750"/>
                    <a:pt x="41910" y="647700"/>
                    <a:pt x="41910" y="638810"/>
                  </a:cubicBezTo>
                  <a:cubicBezTo>
                    <a:pt x="41910" y="631190"/>
                    <a:pt x="49530" y="621030"/>
                    <a:pt x="55880" y="618490"/>
                  </a:cubicBezTo>
                  <a:cubicBezTo>
                    <a:pt x="63500" y="615950"/>
                    <a:pt x="80010" y="617220"/>
                    <a:pt x="85090" y="623570"/>
                  </a:cubicBezTo>
                  <a:cubicBezTo>
                    <a:pt x="90170" y="629920"/>
                    <a:pt x="92710" y="646430"/>
                    <a:pt x="88900" y="654050"/>
                  </a:cubicBezTo>
                  <a:cubicBezTo>
                    <a:pt x="86360" y="660400"/>
                    <a:pt x="74930" y="668020"/>
                    <a:pt x="68580" y="666750"/>
                  </a:cubicBezTo>
                  <a:cubicBezTo>
                    <a:pt x="59690" y="665480"/>
                    <a:pt x="49530" y="657860"/>
                    <a:pt x="41910" y="641350"/>
                  </a:cubicBezTo>
                  <a:cubicBezTo>
                    <a:pt x="13970" y="576580"/>
                    <a:pt x="40640" y="170180"/>
                    <a:pt x="40640" y="82550"/>
                  </a:cubicBezTo>
                  <a:cubicBezTo>
                    <a:pt x="40640" y="55880"/>
                    <a:pt x="34290" y="31750"/>
                    <a:pt x="40640" y="29210"/>
                  </a:cubicBezTo>
                  <a:cubicBezTo>
                    <a:pt x="45720" y="26670"/>
                    <a:pt x="63500" y="41910"/>
                    <a:pt x="67310" y="54610"/>
                  </a:cubicBezTo>
                  <a:cubicBezTo>
                    <a:pt x="74930" y="77470"/>
                    <a:pt x="60960" y="149860"/>
                    <a:pt x="45720" y="165100"/>
                  </a:cubicBezTo>
                  <a:cubicBezTo>
                    <a:pt x="36830" y="173990"/>
                    <a:pt x="19050" y="173990"/>
                    <a:pt x="11430" y="170180"/>
                  </a:cubicBezTo>
                  <a:cubicBezTo>
                    <a:pt x="3810" y="166370"/>
                    <a:pt x="0" y="143510"/>
                    <a:pt x="0" y="1435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4171950" y="5720715"/>
            <a:ext cx="120967" cy="424815"/>
            <a:chOff x="0" y="0"/>
            <a:chExt cx="161290" cy="566420"/>
          </a:xfrm>
        </p:grpSpPr>
        <p:sp>
          <p:nvSpPr>
            <p:cNvPr id="63" name="Freeform 63"/>
            <p:cNvSpPr/>
            <p:nvPr/>
          </p:nvSpPr>
          <p:spPr>
            <a:xfrm>
              <a:off x="35560" y="49530"/>
              <a:ext cx="74930" cy="468630"/>
            </a:xfrm>
            <a:custGeom>
              <a:avLst/>
              <a:gdLst/>
              <a:ahLst/>
              <a:cxnLst/>
              <a:rect l="l" t="t" r="r" b="b"/>
              <a:pathLst>
                <a:path w="74930" h="468630">
                  <a:moveTo>
                    <a:pt x="74930" y="26670"/>
                  </a:moveTo>
                  <a:cubicBezTo>
                    <a:pt x="71120" y="388620"/>
                    <a:pt x="58420" y="403860"/>
                    <a:pt x="59690" y="419100"/>
                  </a:cubicBezTo>
                  <a:cubicBezTo>
                    <a:pt x="60960" y="429260"/>
                    <a:pt x="73660" y="436880"/>
                    <a:pt x="71120" y="444500"/>
                  </a:cubicBezTo>
                  <a:cubicBezTo>
                    <a:pt x="68580" y="453390"/>
                    <a:pt x="49530" y="467360"/>
                    <a:pt x="40640" y="466090"/>
                  </a:cubicBezTo>
                  <a:cubicBezTo>
                    <a:pt x="33020" y="464820"/>
                    <a:pt x="21590" y="450850"/>
                    <a:pt x="20320" y="443230"/>
                  </a:cubicBezTo>
                  <a:cubicBezTo>
                    <a:pt x="19050" y="436880"/>
                    <a:pt x="25400" y="425450"/>
                    <a:pt x="30480" y="421640"/>
                  </a:cubicBezTo>
                  <a:cubicBezTo>
                    <a:pt x="35560" y="417830"/>
                    <a:pt x="46990" y="414020"/>
                    <a:pt x="53340" y="416560"/>
                  </a:cubicBezTo>
                  <a:cubicBezTo>
                    <a:pt x="60960" y="419100"/>
                    <a:pt x="71120" y="433070"/>
                    <a:pt x="71120" y="441960"/>
                  </a:cubicBezTo>
                  <a:cubicBezTo>
                    <a:pt x="71120" y="449580"/>
                    <a:pt x="59690" y="463550"/>
                    <a:pt x="52070" y="466090"/>
                  </a:cubicBezTo>
                  <a:cubicBezTo>
                    <a:pt x="45720" y="468630"/>
                    <a:pt x="35560" y="466090"/>
                    <a:pt x="29210" y="459740"/>
                  </a:cubicBezTo>
                  <a:cubicBezTo>
                    <a:pt x="19050" y="449580"/>
                    <a:pt x="17780" y="425450"/>
                    <a:pt x="15240" y="394970"/>
                  </a:cubicBezTo>
                  <a:cubicBezTo>
                    <a:pt x="8890" y="321310"/>
                    <a:pt x="0" y="66040"/>
                    <a:pt x="24130" y="20320"/>
                  </a:cubicBezTo>
                  <a:cubicBezTo>
                    <a:pt x="31750" y="6350"/>
                    <a:pt x="43180" y="0"/>
                    <a:pt x="52070" y="1270"/>
                  </a:cubicBezTo>
                  <a:cubicBezTo>
                    <a:pt x="60960" y="2540"/>
                    <a:pt x="74930" y="26670"/>
                    <a:pt x="7493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4167188" y="5721668"/>
            <a:ext cx="243840" cy="280035"/>
            <a:chOff x="0" y="0"/>
            <a:chExt cx="325120" cy="373380"/>
          </a:xfrm>
        </p:grpSpPr>
        <p:sp>
          <p:nvSpPr>
            <p:cNvPr id="65" name="Freeform 65"/>
            <p:cNvSpPr/>
            <p:nvPr/>
          </p:nvSpPr>
          <p:spPr>
            <a:xfrm>
              <a:off x="45720" y="50800"/>
              <a:ext cx="229870" cy="274320"/>
            </a:xfrm>
            <a:custGeom>
              <a:avLst/>
              <a:gdLst/>
              <a:ahLst/>
              <a:cxnLst/>
              <a:rect l="l" t="t" r="r" b="b"/>
              <a:pathLst>
                <a:path w="229870" h="274320">
                  <a:moveTo>
                    <a:pt x="34290" y="0"/>
                  </a:moveTo>
                  <a:cubicBezTo>
                    <a:pt x="185420" y="64770"/>
                    <a:pt x="204470" y="78740"/>
                    <a:pt x="215900" y="92710"/>
                  </a:cubicBezTo>
                  <a:cubicBezTo>
                    <a:pt x="223520" y="102870"/>
                    <a:pt x="228600" y="111760"/>
                    <a:pt x="228600" y="124460"/>
                  </a:cubicBezTo>
                  <a:cubicBezTo>
                    <a:pt x="229870" y="144780"/>
                    <a:pt x="220980" y="182880"/>
                    <a:pt x="203200" y="205740"/>
                  </a:cubicBezTo>
                  <a:cubicBezTo>
                    <a:pt x="180340" y="233680"/>
                    <a:pt x="125730" y="267970"/>
                    <a:pt x="92710" y="271780"/>
                  </a:cubicBezTo>
                  <a:cubicBezTo>
                    <a:pt x="69850" y="274320"/>
                    <a:pt x="38100" y="264160"/>
                    <a:pt x="29210" y="252730"/>
                  </a:cubicBezTo>
                  <a:cubicBezTo>
                    <a:pt x="22860" y="245110"/>
                    <a:pt x="21590" y="228600"/>
                    <a:pt x="26670" y="222250"/>
                  </a:cubicBezTo>
                  <a:cubicBezTo>
                    <a:pt x="31750" y="214630"/>
                    <a:pt x="54610" y="210820"/>
                    <a:pt x="62230" y="214630"/>
                  </a:cubicBezTo>
                  <a:cubicBezTo>
                    <a:pt x="68580" y="217170"/>
                    <a:pt x="73660" y="228600"/>
                    <a:pt x="73660" y="236220"/>
                  </a:cubicBezTo>
                  <a:cubicBezTo>
                    <a:pt x="73660" y="242570"/>
                    <a:pt x="68580" y="252730"/>
                    <a:pt x="62230" y="256540"/>
                  </a:cubicBezTo>
                  <a:cubicBezTo>
                    <a:pt x="54610" y="260350"/>
                    <a:pt x="36830" y="260350"/>
                    <a:pt x="31750" y="255270"/>
                  </a:cubicBezTo>
                  <a:cubicBezTo>
                    <a:pt x="25400" y="248920"/>
                    <a:pt x="24130" y="226060"/>
                    <a:pt x="30480" y="218440"/>
                  </a:cubicBezTo>
                  <a:cubicBezTo>
                    <a:pt x="39370" y="208280"/>
                    <a:pt x="76200" y="223520"/>
                    <a:pt x="97790" y="217170"/>
                  </a:cubicBezTo>
                  <a:cubicBezTo>
                    <a:pt x="120650" y="210820"/>
                    <a:pt x="147320" y="193040"/>
                    <a:pt x="161290" y="177800"/>
                  </a:cubicBezTo>
                  <a:cubicBezTo>
                    <a:pt x="172720" y="166370"/>
                    <a:pt x="181610" y="151130"/>
                    <a:pt x="181610" y="138430"/>
                  </a:cubicBezTo>
                  <a:cubicBezTo>
                    <a:pt x="181610" y="127000"/>
                    <a:pt x="176530" y="115570"/>
                    <a:pt x="163830" y="104140"/>
                  </a:cubicBezTo>
                  <a:cubicBezTo>
                    <a:pt x="138430" y="81280"/>
                    <a:pt x="27940" y="68580"/>
                    <a:pt x="8890" y="44450"/>
                  </a:cubicBezTo>
                  <a:cubicBezTo>
                    <a:pt x="0" y="33020"/>
                    <a:pt x="0" y="13970"/>
                    <a:pt x="5080" y="6350"/>
                  </a:cubicBezTo>
                  <a:cubicBezTo>
                    <a:pt x="10160" y="0"/>
                    <a:pt x="34290" y="0"/>
                    <a:pt x="34290" y="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6" name="Group 66"/>
          <p:cNvGrpSpPr/>
          <p:nvPr/>
        </p:nvGrpSpPr>
        <p:grpSpPr>
          <a:xfrm>
            <a:off x="4350068" y="5689282"/>
            <a:ext cx="145733" cy="406718"/>
            <a:chOff x="0" y="0"/>
            <a:chExt cx="194310" cy="542290"/>
          </a:xfrm>
        </p:grpSpPr>
        <p:sp>
          <p:nvSpPr>
            <p:cNvPr id="67" name="Freeform 67"/>
            <p:cNvSpPr/>
            <p:nvPr/>
          </p:nvSpPr>
          <p:spPr>
            <a:xfrm>
              <a:off x="38100" y="50800"/>
              <a:ext cx="105410" cy="441960"/>
            </a:xfrm>
            <a:custGeom>
              <a:avLst/>
              <a:gdLst/>
              <a:ahLst/>
              <a:cxnLst/>
              <a:rect l="l" t="t" r="r" b="b"/>
              <a:pathLst>
                <a:path w="105410" h="441960">
                  <a:moveTo>
                    <a:pt x="63500" y="21590"/>
                  </a:moveTo>
                  <a:cubicBezTo>
                    <a:pt x="105410" y="341630"/>
                    <a:pt x="99060" y="401320"/>
                    <a:pt x="83820" y="424180"/>
                  </a:cubicBezTo>
                  <a:cubicBezTo>
                    <a:pt x="76200" y="434340"/>
                    <a:pt x="66040" y="441960"/>
                    <a:pt x="57150" y="440690"/>
                  </a:cubicBezTo>
                  <a:cubicBezTo>
                    <a:pt x="49530" y="439420"/>
                    <a:pt x="36830" y="427990"/>
                    <a:pt x="34290" y="420370"/>
                  </a:cubicBezTo>
                  <a:cubicBezTo>
                    <a:pt x="33020" y="414020"/>
                    <a:pt x="36830" y="402590"/>
                    <a:pt x="41910" y="397510"/>
                  </a:cubicBezTo>
                  <a:cubicBezTo>
                    <a:pt x="48260" y="392430"/>
                    <a:pt x="64770" y="388620"/>
                    <a:pt x="72390" y="392430"/>
                  </a:cubicBezTo>
                  <a:cubicBezTo>
                    <a:pt x="78740" y="394970"/>
                    <a:pt x="85090" y="405130"/>
                    <a:pt x="85090" y="412750"/>
                  </a:cubicBezTo>
                  <a:cubicBezTo>
                    <a:pt x="85090" y="421640"/>
                    <a:pt x="76200" y="436880"/>
                    <a:pt x="68580" y="439420"/>
                  </a:cubicBezTo>
                  <a:cubicBezTo>
                    <a:pt x="59690" y="441960"/>
                    <a:pt x="41910" y="435610"/>
                    <a:pt x="35560" y="422910"/>
                  </a:cubicBezTo>
                  <a:cubicBezTo>
                    <a:pt x="21590" y="396240"/>
                    <a:pt x="55880" y="311150"/>
                    <a:pt x="53340" y="250190"/>
                  </a:cubicBezTo>
                  <a:cubicBezTo>
                    <a:pt x="50800" y="179070"/>
                    <a:pt x="0" y="58420"/>
                    <a:pt x="12700" y="22860"/>
                  </a:cubicBezTo>
                  <a:cubicBezTo>
                    <a:pt x="17780" y="8890"/>
                    <a:pt x="29210" y="0"/>
                    <a:pt x="38100" y="0"/>
                  </a:cubicBezTo>
                  <a:cubicBezTo>
                    <a:pt x="46990" y="0"/>
                    <a:pt x="63500" y="21590"/>
                    <a:pt x="63500" y="215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8" name="Group 68"/>
          <p:cNvGrpSpPr/>
          <p:nvPr/>
        </p:nvGrpSpPr>
        <p:grpSpPr>
          <a:xfrm>
            <a:off x="4351972" y="5720715"/>
            <a:ext cx="214312" cy="216217"/>
            <a:chOff x="0" y="0"/>
            <a:chExt cx="285750" cy="288290"/>
          </a:xfrm>
        </p:grpSpPr>
        <p:sp>
          <p:nvSpPr>
            <p:cNvPr id="69" name="Freeform 69"/>
            <p:cNvSpPr/>
            <p:nvPr/>
          </p:nvSpPr>
          <p:spPr>
            <a:xfrm>
              <a:off x="48260" y="50800"/>
              <a:ext cx="187960" cy="191770"/>
            </a:xfrm>
            <a:custGeom>
              <a:avLst/>
              <a:gdLst/>
              <a:ahLst/>
              <a:cxnLst/>
              <a:rect l="l" t="t" r="r" b="b"/>
              <a:pathLst>
                <a:path w="187960" h="191770">
                  <a:moveTo>
                    <a:pt x="25400" y="0"/>
                  </a:moveTo>
                  <a:cubicBezTo>
                    <a:pt x="152400" y="22860"/>
                    <a:pt x="167640" y="40640"/>
                    <a:pt x="176530" y="55880"/>
                  </a:cubicBezTo>
                  <a:cubicBezTo>
                    <a:pt x="184150" y="69850"/>
                    <a:pt x="187960" y="85090"/>
                    <a:pt x="186690" y="100330"/>
                  </a:cubicBezTo>
                  <a:cubicBezTo>
                    <a:pt x="184150" y="116840"/>
                    <a:pt x="175260" y="138430"/>
                    <a:pt x="160020" y="152400"/>
                  </a:cubicBezTo>
                  <a:cubicBezTo>
                    <a:pt x="140970" y="170180"/>
                    <a:pt x="78740" y="191770"/>
                    <a:pt x="74930" y="186690"/>
                  </a:cubicBezTo>
                  <a:cubicBezTo>
                    <a:pt x="72390" y="184150"/>
                    <a:pt x="96520" y="163830"/>
                    <a:pt x="93980" y="158750"/>
                  </a:cubicBezTo>
                  <a:cubicBezTo>
                    <a:pt x="92710" y="154940"/>
                    <a:pt x="74930" y="160020"/>
                    <a:pt x="69850" y="154940"/>
                  </a:cubicBezTo>
                  <a:cubicBezTo>
                    <a:pt x="63500" y="148590"/>
                    <a:pt x="59690" y="129540"/>
                    <a:pt x="63500" y="121920"/>
                  </a:cubicBezTo>
                  <a:cubicBezTo>
                    <a:pt x="67310" y="114300"/>
                    <a:pt x="83820" y="107950"/>
                    <a:pt x="91440" y="109220"/>
                  </a:cubicBezTo>
                  <a:cubicBezTo>
                    <a:pt x="99060" y="110490"/>
                    <a:pt x="110490" y="125730"/>
                    <a:pt x="111760" y="133350"/>
                  </a:cubicBezTo>
                  <a:cubicBezTo>
                    <a:pt x="113030" y="140970"/>
                    <a:pt x="106680" y="151130"/>
                    <a:pt x="101600" y="154940"/>
                  </a:cubicBezTo>
                  <a:cubicBezTo>
                    <a:pt x="95250" y="158750"/>
                    <a:pt x="83820" y="161290"/>
                    <a:pt x="77470" y="158750"/>
                  </a:cubicBezTo>
                  <a:cubicBezTo>
                    <a:pt x="71120" y="156210"/>
                    <a:pt x="62230" y="147320"/>
                    <a:pt x="60960" y="140970"/>
                  </a:cubicBezTo>
                  <a:cubicBezTo>
                    <a:pt x="59690" y="134620"/>
                    <a:pt x="60960" y="123190"/>
                    <a:pt x="66040" y="118110"/>
                  </a:cubicBezTo>
                  <a:cubicBezTo>
                    <a:pt x="71120" y="113030"/>
                    <a:pt x="81280" y="107950"/>
                    <a:pt x="88900" y="109220"/>
                  </a:cubicBezTo>
                  <a:cubicBezTo>
                    <a:pt x="95250" y="110490"/>
                    <a:pt x="105410" y="115570"/>
                    <a:pt x="107950" y="121920"/>
                  </a:cubicBezTo>
                  <a:cubicBezTo>
                    <a:pt x="110490" y="130810"/>
                    <a:pt x="101600" y="153670"/>
                    <a:pt x="93980" y="158750"/>
                  </a:cubicBezTo>
                  <a:cubicBezTo>
                    <a:pt x="87630" y="162560"/>
                    <a:pt x="74930" y="160020"/>
                    <a:pt x="69850" y="154940"/>
                  </a:cubicBezTo>
                  <a:cubicBezTo>
                    <a:pt x="63500" y="148590"/>
                    <a:pt x="60960" y="129540"/>
                    <a:pt x="63500" y="121920"/>
                  </a:cubicBezTo>
                  <a:cubicBezTo>
                    <a:pt x="66040" y="115570"/>
                    <a:pt x="74930" y="109220"/>
                    <a:pt x="78740" y="110490"/>
                  </a:cubicBezTo>
                  <a:cubicBezTo>
                    <a:pt x="83820" y="111760"/>
                    <a:pt x="81280" y="138430"/>
                    <a:pt x="87630" y="139700"/>
                  </a:cubicBezTo>
                  <a:cubicBezTo>
                    <a:pt x="97790" y="142240"/>
                    <a:pt x="138430" y="105410"/>
                    <a:pt x="139700" y="90170"/>
                  </a:cubicBezTo>
                  <a:cubicBezTo>
                    <a:pt x="139700" y="80010"/>
                    <a:pt x="127000" y="68580"/>
                    <a:pt x="114300" y="60960"/>
                  </a:cubicBezTo>
                  <a:cubicBezTo>
                    <a:pt x="92710" y="48260"/>
                    <a:pt x="24130" y="58420"/>
                    <a:pt x="8890" y="44450"/>
                  </a:cubicBezTo>
                  <a:cubicBezTo>
                    <a:pt x="1270" y="36830"/>
                    <a:pt x="0" y="24130"/>
                    <a:pt x="2540" y="16510"/>
                  </a:cubicBezTo>
                  <a:cubicBezTo>
                    <a:pt x="5080" y="8890"/>
                    <a:pt x="25400" y="0"/>
                    <a:pt x="25400" y="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0" name="Group 70"/>
          <p:cNvGrpSpPr/>
          <p:nvPr/>
        </p:nvGrpSpPr>
        <p:grpSpPr>
          <a:xfrm>
            <a:off x="4475797" y="5595938"/>
            <a:ext cx="264795" cy="160972"/>
            <a:chOff x="0" y="0"/>
            <a:chExt cx="353060" cy="214630"/>
          </a:xfrm>
        </p:grpSpPr>
        <p:sp>
          <p:nvSpPr>
            <p:cNvPr id="71" name="Freeform 71"/>
            <p:cNvSpPr/>
            <p:nvPr/>
          </p:nvSpPr>
          <p:spPr>
            <a:xfrm>
              <a:off x="49530" y="49530"/>
              <a:ext cx="254000" cy="121920"/>
            </a:xfrm>
            <a:custGeom>
              <a:avLst/>
              <a:gdLst/>
              <a:ahLst/>
              <a:cxnLst/>
              <a:rect l="l" t="t" r="r" b="b"/>
              <a:pathLst>
                <a:path w="254000" h="121920">
                  <a:moveTo>
                    <a:pt x="15240" y="66040"/>
                  </a:moveTo>
                  <a:cubicBezTo>
                    <a:pt x="238760" y="2540"/>
                    <a:pt x="248920" y="8890"/>
                    <a:pt x="251460" y="16510"/>
                  </a:cubicBezTo>
                  <a:cubicBezTo>
                    <a:pt x="254000" y="25400"/>
                    <a:pt x="243840" y="46990"/>
                    <a:pt x="236220" y="50800"/>
                  </a:cubicBezTo>
                  <a:cubicBezTo>
                    <a:pt x="228600" y="53340"/>
                    <a:pt x="212090" y="46990"/>
                    <a:pt x="207010" y="40640"/>
                  </a:cubicBezTo>
                  <a:cubicBezTo>
                    <a:pt x="201930" y="34290"/>
                    <a:pt x="203200" y="16510"/>
                    <a:pt x="208280" y="10160"/>
                  </a:cubicBezTo>
                  <a:cubicBezTo>
                    <a:pt x="212090" y="3810"/>
                    <a:pt x="223520" y="0"/>
                    <a:pt x="229870" y="1270"/>
                  </a:cubicBezTo>
                  <a:cubicBezTo>
                    <a:pt x="237490" y="2540"/>
                    <a:pt x="251460" y="13970"/>
                    <a:pt x="252730" y="21590"/>
                  </a:cubicBezTo>
                  <a:cubicBezTo>
                    <a:pt x="254000" y="29210"/>
                    <a:pt x="248920" y="40640"/>
                    <a:pt x="238760" y="49530"/>
                  </a:cubicBezTo>
                  <a:cubicBezTo>
                    <a:pt x="210820" y="73660"/>
                    <a:pt x="62230" y="121920"/>
                    <a:pt x="26670" y="114300"/>
                  </a:cubicBezTo>
                  <a:cubicBezTo>
                    <a:pt x="12700" y="111760"/>
                    <a:pt x="2540" y="100330"/>
                    <a:pt x="1270" y="91440"/>
                  </a:cubicBezTo>
                  <a:cubicBezTo>
                    <a:pt x="0" y="83820"/>
                    <a:pt x="15240" y="66040"/>
                    <a:pt x="15240" y="660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2" name="Group 72"/>
          <p:cNvGrpSpPr/>
          <p:nvPr/>
        </p:nvGrpSpPr>
        <p:grpSpPr>
          <a:xfrm>
            <a:off x="4554855" y="5533072"/>
            <a:ext cx="252412" cy="424815"/>
            <a:chOff x="0" y="0"/>
            <a:chExt cx="336550" cy="566420"/>
          </a:xfrm>
        </p:grpSpPr>
        <p:sp>
          <p:nvSpPr>
            <p:cNvPr id="73" name="Freeform 73"/>
            <p:cNvSpPr/>
            <p:nvPr/>
          </p:nvSpPr>
          <p:spPr>
            <a:xfrm>
              <a:off x="44450" y="48260"/>
              <a:ext cx="241300" cy="468630"/>
            </a:xfrm>
            <a:custGeom>
              <a:avLst/>
              <a:gdLst/>
              <a:ahLst/>
              <a:cxnLst/>
              <a:rect l="l" t="t" r="r" b="b"/>
              <a:pathLst>
                <a:path w="241300" h="468630">
                  <a:moveTo>
                    <a:pt x="97790" y="31750"/>
                  </a:moveTo>
                  <a:cubicBezTo>
                    <a:pt x="58420" y="283210"/>
                    <a:pt x="33020" y="397510"/>
                    <a:pt x="54610" y="415290"/>
                  </a:cubicBezTo>
                  <a:cubicBezTo>
                    <a:pt x="66040" y="425450"/>
                    <a:pt x="92710" y="412750"/>
                    <a:pt x="113030" y="402590"/>
                  </a:cubicBezTo>
                  <a:cubicBezTo>
                    <a:pt x="142240" y="387350"/>
                    <a:pt x="184150" y="327660"/>
                    <a:pt x="205740" y="321310"/>
                  </a:cubicBezTo>
                  <a:cubicBezTo>
                    <a:pt x="215900" y="318770"/>
                    <a:pt x="223520" y="321310"/>
                    <a:pt x="229870" y="325120"/>
                  </a:cubicBezTo>
                  <a:cubicBezTo>
                    <a:pt x="236220" y="328930"/>
                    <a:pt x="241300" y="339090"/>
                    <a:pt x="241300" y="345440"/>
                  </a:cubicBezTo>
                  <a:cubicBezTo>
                    <a:pt x="241300" y="353060"/>
                    <a:pt x="236220" y="363220"/>
                    <a:pt x="229870" y="367030"/>
                  </a:cubicBezTo>
                  <a:cubicBezTo>
                    <a:pt x="223520" y="370840"/>
                    <a:pt x="212090" y="372110"/>
                    <a:pt x="205740" y="369570"/>
                  </a:cubicBezTo>
                  <a:cubicBezTo>
                    <a:pt x="199390" y="367030"/>
                    <a:pt x="191770" y="358140"/>
                    <a:pt x="190500" y="350520"/>
                  </a:cubicBezTo>
                  <a:cubicBezTo>
                    <a:pt x="189230" y="342900"/>
                    <a:pt x="195580" y="326390"/>
                    <a:pt x="203200" y="322580"/>
                  </a:cubicBezTo>
                  <a:cubicBezTo>
                    <a:pt x="210820" y="318770"/>
                    <a:pt x="228600" y="321310"/>
                    <a:pt x="233680" y="327660"/>
                  </a:cubicBezTo>
                  <a:cubicBezTo>
                    <a:pt x="238760" y="334010"/>
                    <a:pt x="241300" y="346710"/>
                    <a:pt x="237490" y="358140"/>
                  </a:cubicBezTo>
                  <a:cubicBezTo>
                    <a:pt x="231140" y="377190"/>
                    <a:pt x="194310" y="403860"/>
                    <a:pt x="168910" y="421640"/>
                  </a:cubicBezTo>
                  <a:cubicBezTo>
                    <a:pt x="142240" y="440690"/>
                    <a:pt x="105410" y="464820"/>
                    <a:pt x="78740" y="467360"/>
                  </a:cubicBezTo>
                  <a:cubicBezTo>
                    <a:pt x="58420" y="468630"/>
                    <a:pt x="36830" y="459740"/>
                    <a:pt x="24130" y="450850"/>
                  </a:cubicBezTo>
                  <a:cubicBezTo>
                    <a:pt x="15240" y="443230"/>
                    <a:pt x="10160" y="435610"/>
                    <a:pt x="6350" y="422910"/>
                  </a:cubicBezTo>
                  <a:cubicBezTo>
                    <a:pt x="0" y="400050"/>
                    <a:pt x="5080" y="364490"/>
                    <a:pt x="7620" y="322580"/>
                  </a:cubicBezTo>
                  <a:cubicBezTo>
                    <a:pt x="12700" y="248920"/>
                    <a:pt x="20320" y="63500"/>
                    <a:pt x="46990" y="22860"/>
                  </a:cubicBezTo>
                  <a:cubicBezTo>
                    <a:pt x="55880" y="8890"/>
                    <a:pt x="71120" y="0"/>
                    <a:pt x="80010" y="2540"/>
                  </a:cubicBezTo>
                  <a:cubicBezTo>
                    <a:pt x="87630" y="5080"/>
                    <a:pt x="97790" y="31750"/>
                    <a:pt x="97790" y="317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4" name="Group 74"/>
          <p:cNvGrpSpPr/>
          <p:nvPr/>
        </p:nvGrpSpPr>
        <p:grpSpPr>
          <a:xfrm>
            <a:off x="4820603" y="5470208"/>
            <a:ext cx="221933" cy="422910"/>
            <a:chOff x="0" y="0"/>
            <a:chExt cx="295910" cy="563880"/>
          </a:xfrm>
        </p:grpSpPr>
        <p:sp>
          <p:nvSpPr>
            <p:cNvPr id="75" name="Freeform 75"/>
            <p:cNvSpPr/>
            <p:nvPr/>
          </p:nvSpPr>
          <p:spPr>
            <a:xfrm>
              <a:off x="48260" y="50800"/>
              <a:ext cx="199390" cy="462280"/>
            </a:xfrm>
            <a:custGeom>
              <a:avLst/>
              <a:gdLst/>
              <a:ahLst/>
              <a:cxnLst/>
              <a:rect l="l" t="t" r="r" b="b"/>
              <a:pathLst>
                <a:path w="199390" h="462280">
                  <a:moveTo>
                    <a:pt x="143510" y="48260"/>
                  </a:moveTo>
                  <a:cubicBezTo>
                    <a:pt x="81280" y="81280"/>
                    <a:pt x="67310" y="96520"/>
                    <a:pt x="60960" y="109220"/>
                  </a:cubicBezTo>
                  <a:cubicBezTo>
                    <a:pt x="55880" y="119380"/>
                    <a:pt x="52070" y="128270"/>
                    <a:pt x="54610" y="138430"/>
                  </a:cubicBezTo>
                  <a:cubicBezTo>
                    <a:pt x="58420" y="152400"/>
                    <a:pt x="76200" y="168910"/>
                    <a:pt x="92710" y="181610"/>
                  </a:cubicBezTo>
                  <a:cubicBezTo>
                    <a:pt x="113030" y="198120"/>
                    <a:pt x="153670" y="203200"/>
                    <a:pt x="171450" y="223520"/>
                  </a:cubicBezTo>
                  <a:cubicBezTo>
                    <a:pt x="187960" y="243840"/>
                    <a:pt x="199390" y="278130"/>
                    <a:pt x="196850" y="302260"/>
                  </a:cubicBezTo>
                  <a:cubicBezTo>
                    <a:pt x="194310" y="323850"/>
                    <a:pt x="179070" y="339090"/>
                    <a:pt x="163830" y="359410"/>
                  </a:cubicBezTo>
                  <a:cubicBezTo>
                    <a:pt x="140970" y="389890"/>
                    <a:pt x="83820" y="462280"/>
                    <a:pt x="63500" y="462280"/>
                  </a:cubicBezTo>
                  <a:cubicBezTo>
                    <a:pt x="54610" y="462280"/>
                    <a:pt x="52070" y="447040"/>
                    <a:pt x="44450" y="444500"/>
                  </a:cubicBezTo>
                  <a:cubicBezTo>
                    <a:pt x="35560" y="441960"/>
                    <a:pt x="17780" y="452120"/>
                    <a:pt x="11430" y="447040"/>
                  </a:cubicBezTo>
                  <a:cubicBezTo>
                    <a:pt x="5080" y="443230"/>
                    <a:pt x="0" y="426720"/>
                    <a:pt x="2540" y="419100"/>
                  </a:cubicBezTo>
                  <a:cubicBezTo>
                    <a:pt x="5080" y="411480"/>
                    <a:pt x="13970" y="402590"/>
                    <a:pt x="21590" y="401320"/>
                  </a:cubicBezTo>
                  <a:cubicBezTo>
                    <a:pt x="27940" y="400050"/>
                    <a:pt x="40640" y="402590"/>
                    <a:pt x="44450" y="407670"/>
                  </a:cubicBezTo>
                  <a:cubicBezTo>
                    <a:pt x="49530" y="414020"/>
                    <a:pt x="50800" y="438150"/>
                    <a:pt x="44450" y="444500"/>
                  </a:cubicBezTo>
                  <a:cubicBezTo>
                    <a:pt x="38100" y="450850"/>
                    <a:pt x="13970" y="449580"/>
                    <a:pt x="7620" y="443230"/>
                  </a:cubicBezTo>
                  <a:cubicBezTo>
                    <a:pt x="2540" y="438150"/>
                    <a:pt x="1270" y="417830"/>
                    <a:pt x="6350" y="411480"/>
                  </a:cubicBezTo>
                  <a:cubicBezTo>
                    <a:pt x="11430" y="405130"/>
                    <a:pt x="36830" y="401320"/>
                    <a:pt x="43180" y="406400"/>
                  </a:cubicBezTo>
                  <a:cubicBezTo>
                    <a:pt x="49530" y="411480"/>
                    <a:pt x="50800" y="438150"/>
                    <a:pt x="44450" y="444500"/>
                  </a:cubicBezTo>
                  <a:cubicBezTo>
                    <a:pt x="39370" y="450850"/>
                    <a:pt x="17780" y="452120"/>
                    <a:pt x="11430" y="447040"/>
                  </a:cubicBezTo>
                  <a:cubicBezTo>
                    <a:pt x="5080" y="441960"/>
                    <a:pt x="1270" y="416560"/>
                    <a:pt x="5080" y="414020"/>
                  </a:cubicBezTo>
                  <a:cubicBezTo>
                    <a:pt x="8890" y="411480"/>
                    <a:pt x="19050" y="426720"/>
                    <a:pt x="29210" y="425450"/>
                  </a:cubicBezTo>
                  <a:cubicBezTo>
                    <a:pt x="48260" y="421640"/>
                    <a:pt x="85090" y="370840"/>
                    <a:pt x="106680" y="347980"/>
                  </a:cubicBezTo>
                  <a:cubicBezTo>
                    <a:pt x="123190" y="331470"/>
                    <a:pt x="142240" y="316230"/>
                    <a:pt x="147320" y="302260"/>
                  </a:cubicBezTo>
                  <a:cubicBezTo>
                    <a:pt x="149860" y="292100"/>
                    <a:pt x="149860" y="284480"/>
                    <a:pt x="143510" y="273050"/>
                  </a:cubicBezTo>
                  <a:cubicBezTo>
                    <a:pt x="128270" y="247650"/>
                    <a:pt x="36830" y="212090"/>
                    <a:pt x="17780" y="177800"/>
                  </a:cubicBezTo>
                  <a:cubicBezTo>
                    <a:pt x="5080" y="154940"/>
                    <a:pt x="3810" y="128270"/>
                    <a:pt x="10160" y="104140"/>
                  </a:cubicBezTo>
                  <a:cubicBezTo>
                    <a:pt x="17780" y="77470"/>
                    <a:pt x="50800" y="44450"/>
                    <a:pt x="72390" y="26670"/>
                  </a:cubicBezTo>
                  <a:cubicBezTo>
                    <a:pt x="88900" y="12700"/>
                    <a:pt x="110490" y="0"/>
                    <a:pt x="125730" y="0"/>
                  </a:cubicBezTo>
                  <a:cubicBezTo>
                    <a:pt x="137160" y="0"/>
                    <a:pt x="153670" y="8890"/>
                    <a:pt x="156210" y="16510"/>
                  </a:cubicBezTo>
                  <a:cubicBezTo>
                    <a:pt x="158750" y="24130"/>
                    <a:pt x="143510" y="48260"/>
                    <a:pt x="143510" y="482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6" name="Group 76"/>
          <p:cNvGrpSpPr/>
          <p:nvPr/>
        </p:nvGrpSpPr>
        <p:grpSpPr>
          <a:xfrm>
            <a:off x="4899660" y="5549265"/>
            <a:ext cx="247650" cy="160020"/>
            <a:chOff x="0" y="0"/>
            <a:chExt cx="330200" cy="213360"/>
          </a:xfrm>
        </p:grpSpPr>
        <p:sp>
          <p:nvSpPr>
            <p:cNvPr id="77" name="Freeform 77"/>
            <p:cNvSpPr/>
            <p:nvPr/>
          </p:nvSpPr>
          <p:spPr>
            <a:xfrm>
              <a:off x="48260" y="44450"/>
              <a:ext cx="232410" cy="118110"/>
            </a:xfrm>
            <a:custGeom>
              <a:avLst/>
              <a:gdLst/>
              <a:ahLst/>
              <a:cxnLst/>
              <a:rect l="l" t="t" r="r" b="b"/>
              <a:pathLst>
                <a:path w="232410" h="118110">
                  <a:moveTo>
                    <a:pt x="15240" y="69850"/>
                  </a:moveTo>
                  <a:cubicBezTo>
                    <a:pt x="156210" y="5080"/>
                    <a:pt x="204470" y="0"/>
                    <a:pt x="219710" y="10160"/>
                  </a:cubicBezTo>
                  <a:cubicBezTo>
                    <a:pt x="228600" y="16510"/>
                    <a:pt x="232410" y="31750"/>
                    <a:pt x="229870" y="39370"/>
                  </a:cubicBezTo>
                  <a:cubicBezTo>
                    <a:pt x="227330" y="46990"/>
                    <a:pt x="212090" y="55880"/>
                    <a:pt x="204470" y="55880"/>
                  </a:cubicBezTo>
                  <a:cubicBezTo>
                    <a:pt x="196850" y="55880"/>
                    <a:pt x="187960" y="50800"/>
                    <a:pt x="184150" y="44450"/>
                  </a:cubicBezTo>
                  <a:cubicBezTo>
                    <a:pt x="180340" y="36830"/>
                    <a:pt x="181610" y="20320"/>
                    <a:pt x="186690" y="13970"/>
                  </a:cubicBezTo>
                  <a:cubicBezTo>
                    <a:pt x="190500" y="8890"/>
                    <a:pt x="201930" y="5080"/>
                    <a:pt x="209550" y="6350"/>
                  </a:cubicBezTo>
                  <a:cubicBezTo>
                    <a:pt x="217170" y="7620"/>
                    <a:pt x="229870" y="20320"/>
                    <a:pt x="231140" y="27940"/>
                  </a:cubicBezTo>
                  <a:cubicBezTo>
                    <a:pt x="232410" y="35560"/>
                    <a:pt x="226060" y="48260"/>
                    <a:pt x="215900" y="54610"/>
                  </a:cubicBezTo>
                  <a:cubicBezTo>
                    <a:pt x="198120" y="66040"/>
                    <a:pt x="151130" y="57150"/>
                    <a:pt x="120650" y="67310"/>
                  </a:cubicBezTo>
                  <a:cubicBezTo>
                    <a:pt x="88900" y="77470"/>
                    <a:pt x="53340" y="118110"/>
                    <a:pt x="31750" y="118110"/>
                  </a:cubicBezTo>
                  <a:cubicBezTo>
                    <a:pt x="19050" y="118110"/>
                    <a:pt x="5080" y="109220"/>
                    <a:pt x="2540" y="101600"/>
                  </a:cubicBezTo>
                  <a:cubicBezTo>
                    <a:pt x="0" y="93980"/>
                    <a:pt x="15240" y="69850"/>
                    <a:pt x="15240" y="698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8" name="Group 78"/>
          <p:cNvGrpSpPr/>
          <p:nvPr/>
        </p:nvGrpSpPr>
        <p:grpSpPr>
          <a:xfrm>
            <a:off x="4961572" y="5455920"/>
            <a:ext cx="202883" cy="430530"/>
            <a:chOff x="0" y="0"/>
            <a:chExt cx="270510" cy="574040"/>
          </a:xfrm>
        </p:grpSpPr>
        <p:sp>
          <p:nvSpPr>
            <p:cNvPr id="79" name="Freeform 79"/>
            <p:cNvSpPr/>
            <p:nvPr/>
          </p:nvSpPr>
          <p:spPr>
            <a:xfrm>
              <a:off x="43180" y="46990"/>
              <a:ext cx="177800" cy="478790"/>
            </a:xfrm>
            <a:custGeom>
              <a:avLst/>
              <a:gdLst/>
              <a:ahLst/>
              <a:cxnLst/>
              <a:rect l="l" t="t" r="r" b="b"/>
              <a:pathLst>
                <a:path w="177800" h="478790">
                  <a:moveTo>
                    <a:pt x="119380" y="35560"/>
                  </a:moveTo>
                  <a:cubicBezTo>
                    <a:pt x="54610" y="300990"/>
                    <a:pt x="40640" y="416560"/>
                    <a:pt x="57150" y="422910"/>
                  </a:cubicBezTo>
                  <a:cubicBezTo>
                    <a:pt x="71120" y="427990"/>
                    <a:pt x="114300" y="342900"/>
                    <a:pt x="134620" y="331470"/>
                  </a:cubicBezTo>
                  <a:cubicBezTo>
                    <a:pt x="143510" y="326390"/>
                    <a:pt x="151130" y="325120"/>
                    <a:pt x="157480" y="326390"/>
                  </a:cubicBezTo>
                  <a:cubicBezTo>
                    <a:pt x="163830" y="327660"/>
                    <a:pt x="173990" y="336550"/>
                    <a:pt x="175260" y="342900"/>
                  </a:cubicBezTo>
                  <a:cubicBezTo>
                    <a:pt x="177800" y="350520"/>
                    <a:pt x="171450" y="367030"/>
                    <a:pt x="165100" y="372110"/>
                  </a:cubicBezTo>
                  <a:cubicBezTo>
                    <a:pt x="160020" y="375920"/>
                    <a:pt x="148590" y="377190"/>
                    <a:pt x="142240" y="374650"/>
                  </a:cubicBezTo>
                  <a:cubicBezTo>
                    <a:pt x="134620" y="370840"/>
                    <a:pt x="125730" y="355600"/>
                    <a:pt x="125730" y="347980"/>
                  </a:cubicBezTo>
                  <a:cubicBezTo>
                    <a:pt x="125730" y="341630"/>
                    <a:pt x="133350" y="332740"/>
                    <a:pt x="139700" y="328930"/>
                  </a:cubicBezTo>
                  <a:cubicBezTo>
                    <a:pt x="146050" y="325120"/>
                    <a:pt x="157480" y="325120"/>
                    <a:pt x="163830" y="328930"/>
                  </a:cubicBezTo>
                  <a:cubicBezTo>
                    <a:pt x="170180" y="332740"/>
                    <a:pt x="177800" y="345440"/>
                    <a:pt x="176530" y="356870"/>
                  </a:cubicBezTo>
                  <a:cubicBezTo>
                    <a:pt x="175260" y="377190"/>
                    <a:pt x="142240" y="416560"/>
                    <a:pt x="123190" y="436880"/>
                  </a:cubicBezTo>
                  <a:cubicBezTo>
                    <a:pt x="107950" y="453390"/>
                    <a:pt x="91440" y="472440"/>
                    <a:pt x="73660" y="476250"/>
                  </a:cubicBezTo>
                  <a:cubicBezTo>
                    <a:pt x="57150" y="478790"/>
                    <a:pt x="34290" y="471170"/>
                    <a:pt x="22860" y="461010"/>
                  </a:cubicBezTo>
                  <a:cubicBezTo>
                    <a:pt x="13970" y="452120"/>
                    <a:pt x="11430" y="441960"/>
                    <a:pt x="7620" y="425450"/>
                  </a:cubicBezTo>
                  <a:cubicBezTo>
                    <a:pt x="0" y="387350"/>
                    <a:pt x="3810" y="297180"/>
                    <a:pt x="13970" y="231140"/>
                  </a:cubicBezTo>
                  <a:cubicBezTo>
                    <a:pt x="24130" y="160020"/>
                    <a:pt x="48260" y="40640"/>
                    <a:pt x="73660" y="13970"/>
                  </a:cubicBezTo>
                  <a:cubicBezTo>
                    <a:pt x="83820" y="3810"/>
                    <a:pt x="97790" y="0"/>
                    <a:pt x="105410" y="3810"/>
                  </a:cubicBezTo>
                  <a:cubicBezTo>
                    <a:pt x="113030" y="7620"/>
                    <a:pt x="119380" y="35560"/>
                    <a:pt x="119380" y="355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0" name="Group 80"/>
          <p:cNvGrpSpPr/>
          <p:nvPr/>
        </p:nvGrpSpPr>
        <p:grpSpPr>
          <a:xfrm>
            <a:off x="5030153" y="5559742"/>
            <a:ext cx="290512" cy="262890"/>
            <a:chOff x="0" y="0"/>
            <a:chExt cx="387350" cy="350520"/>
          </a:xfrm>
        </p:grpSpPr>
        <p:sp>
          <p:nvSpPr>
            <p:cNvPr id="81" name="Freeform 81"/>
            <p:cNvSpPr/>
            <p:nvPr/>
          </p:nvSpPr>
          <p:spPr>
            <a:xfrm>
              <a:off x="44450" y="49530"/>
              <a:ext cx="294640" cy="254000"/>
            </a:xfrm>
            <a:custGeom>
              <a:avLst/>
              <a:gdLst/>
              <a:ahLst/>
              <a:cxnLst/>
              <a:rect l="l" t="t" r="r" b="b"/>
              <a:pathLst>
                <a:path w="294640" h="254000">
                  <a:moveTo>
                    <a:pt x="156210" y="55880"/>
                  </a:moveTo>
                  <a:cubicBezTo>
                    <a:pt x="99060" y="86360"/>
                    <a:pt x="46990" y="190500"/>
                    <a:pt x="54610" y="196850"/>
                  </a:cubicBezTo>
                  <a:cubicBezTo>
                    <a:pt x="58420" y="200660"/>
                    <a:pt x="83820" y="189230"/>
                    <a:pt x="95250" y="173990"/>
                  </a:cubicBezTo>
                  <a:cubicBezTo>
                    <a:pt x="118110" y="146050"/>
                    <a:pt x="127000" y="38100"/>
                    <a:pt x="144780" y="15240"/>
                  </a:cubicBezTo>
                  <a:cubicBezTo>
                    <a:pt x="151130" y="6350"/>
                    <a:pt x="157480" y="1270"/>
                    <a:pt x="165100" y="1270"/>
                  </a:cubicBezTo>
                  <a:cubicBezTo>
                    <a:pt x="172720" y="1270"/>
                    <a:pt x="184150" y="6350"/>
                    <a:pt x="190500" y="15240"/>
                  </a:cubicBezTo>
                  <a:cubicBezTo>
                    <a:pt x="200660" y="29210"/>
                    <a:pt x="190500" y="66040"/>
                    <a:pt x="203200" y="87630"/>
                  </a:cubicBezTo>
                  <a:cubicBezTo>
                    <a:pt x="218440" y="114300"/>
                    <a:pt x="279400" y="137160"/>
                    <a:pt x="288290" y="158750"/>
                  </a:cubicBezTo>
                  <a:cubicBezTo>
                    <a:pt x="293370" y="170180"/>
                    <a:pt x="292100" y="184150"/>
                    <a:pt x="287020" y="190500"/>
                  </a:cubicBezTo>
                  <a:cubicBezTo>
                    <a:pt x="281940" y="196850"/>
                    <a:pt x="264160" y="199390"/>
                    <a:pt x="256540" y="196850"/>
                  </a:cubicBezTo>
                  <a:cubicBezTo>
                    <a:pt x="250190" y="194310"/>
                    <a:pt x="242570" y="185420"/>
                    <a:pt x="242570" y="177800"/>
                  </a:cubicBezTo>
                  <a:cubicBezTo>
                    <a:pt x="241300" y="170180"/>
                    <a:pt x="248920" y="153670"/>
                    <a:pt x="256540" y="149860"/>
                  </a:cubicBezTo>
                  <a:cubicBezTo>
                    <a:pt x="262890" y="146050"/>
                    <a:pt x="274320" y="147320"/>
                    <a:pt x="280670" y="151130"/>
                  </a:cubicBezTo>
                  <a:cubicBezTo>
                    <a:pt x="287020" y="156210"/>
                    <a:pt x="294640" y="172720"/>
                    <a:pt x="292100" y="180340"/>
                  </a:cubicBezTo>
                  <a:cubicBezTo>
                    <a:pt x="289560" y="187960"/>
                    <a:pt x="276860" y="199390"/>
                    <a:pt x="266700" y="199390"/>
                  </a:cubicBezTo>
                  <a:cubicBezTo>
                    <a:pt x="250190" y="200660"/>
                    <a:pt x="218440" y="175260"/>
                    <a:pt x="199390" y="160020"/>
                  </a:cubicBezTo>
                  <a:cubicBezTo>
                    <a:pt x="182880" y="146050"/>
                    <a:pt x="168910" y="130810"/>
                    <a:pt x="160020" y="114300"/>
                  </a:cubicBezTo>
                  <a:cubicBezTo>
                    <a:pt x="151130" y="97790"/>
                    <a:pt x="146050" y="78740"/>
                    <a:pt x="143510" y="60960"/>
                  </a:cubicBezTo>
                  <a:cubicBezTo>
                    <a:pt x="140970" y="45720"/>
                    <a:pt x="139700" y="25400"/>
                    <a:pt x="144780" y="15240"/>
                  </a:cubicBezTo>
                  <a:cubicBezTo>
                    <a:pt x="147320" y="8890"/>
                    <a:pt x="152400" y="3810"/>
                    <a:pt x="158750" y="2540"/>
                  </a:cubicBezTo>
                  <a:cubicBezTo>
                    <a:pt x="165100" y="0"/>
                    <a:pt x="176530" y="2540"/>
                    <a:pt x="182880" y="6350"/>
                  </a:cubicBezTo>
                  <a:cubicBezTo>
                    <a:pt x="187960" y="10160"/>
                    <a:pt x="191770" y="17780"/>
                    <a:pt x="193040" y="27940"/>
                  </a:cubicBezTo>
                  <a:cubicBezTo>
                    <a:pt x="195580" y="52070"/>
                    <a:pt x="176530" y="115570"/>
                    <a:pt x="160020" y="151130"/>
                  </a:cubicBezTo>
                  <a:cubicBezTo>
                    <a:pt x="146050" y="181610"/>
                    <a:pt x="128270" y="213360"/>
                    <a:pt x="106680" y="229870"/>
                  </a:cubicBezTo>
                  <a:cubicBezTo>
                    <a:pt x="88900" y="242570"/>
                    <a:pt x="64770" y="254000"/>
                    <a:pt x="48260" y="250190"/>
                  </a:cubicBezTo>
                  <a:cubicBezTo>
                    <a:pt x="31750" y="246380"/>
                    <a:pt x="11430" y="228600"/>
                    <a:pt x="6350" y="210820"/>
                  </a:cubicBezTo>
                  <a:cubicBezTo>
                    <a:pt x="0" y="185420"/>
                    <a:pt x="21590" y="134620"/>
                    <a:pt x="38100" y="102870"/>
                  </a:cubicBezTo>
                  <a:cubicBezTo>
                    <a:pt x="54610" y="72390"/>
                    <a:pt x="78740" y="35560"/>
                    <a:pt x="102870" y="21590"/>
                  </a:cubicBezTo>
                  <a:cubicBezTo>
                    <a:pt x="121920" y="10160"/>
                    <a:pt x="152400" y="5080"/>
                    <a:pt x="163830" y="11430"/>
                  </a:cubicBezTo>
                  <a:cubicBezTo>
                    <a:pt x="170180" y="15240"/>
                    <a:pt x="175260" y="25400"/>
                    <a:pt x="173990" y="33020"/>
                  </a:cubicBezTo>
                  <a:cubicBezTo>
                    <a:pt x="172720" y="40640"/>
                    <a:pt x="156210" y="55880"/>
                    <a:pt x="156210" y="558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2" name="Group 82"/>
          <p:cNvGrpSpPr/>
          <p:nvPr/>
        </p:nvGrpSpPr>
        <p:grpSpPr>
          <a:xfrm>
            <a:off x="5149215" y="5451158"/>
            <a:ext cx="326708" cy="346710"/>
            <a:chOff x="0" y="0"/>
            <a:chExt cx="435610" cy="462280"/>
          </a:xfrm>
        </p:grpSpPr>
        <p:sp>
          <p:nvSpPr>
            <p:cNvPr id="83" name="Freeform 83"/>
            <p:cNvSpPr/>
            <p:nvPr/>
          </p:nvSpPr>
          <p:spPr>
            <a:xfrm>
              <a:off x="49530" y="44450"/>
              <a:ext cx="337820" cy="372110"/>
            </a:xfrm>
            <a:custGeom>
              <a:avLst/>
              <a:gdLst/>
              <a:ahLst/>
              <a:cxnLst/>
              <a:rect l="l" t="t" r="r" b="b"/>
              <a:pathLst>
                <a:path w="337820" h="372110">
                  <a:moveTo>
                    <a:pt x="21590" y="115570"/>
                  </a:moveTo>
                  <a:cubicBezTo>
                    <a:pt x="173990" y="91440"/>
                    <a:pt x="182880" y="90170"/>
                    <a:pt x="185420" y="82550"/>
                  </a:cubicBezTo>
                  <a:cubicBezTo>
                    <a:pt x="189230" y="73660"/>
                    <a:pt x="170180" y="48260"/>
                    <a:pt x="175260" y="40640"/>
                  </a:cubicBezTo>
                  <a:cubicBezTo>
                    <a:pt x="179070" y="35560"/>
                    <a:pt x="195580" y="31750"/>
                    <a:pt x="200660" y="36830"/>
                  </a:cubicBezTo>
                  <a:cubicBezTo>
                    <a:pt x="212090" y="49530"/>
                    <a:pt x="165100" y="143510"/>
                    <a:pt x="160020" y="194310"/>
                  </a:cubicBezTo>
                  <a:cubicBezTo>
                    <a:pt x="156210" y="240030"/>
                    <a:pt x="147320" y="316230"/>
                    <a:pt x="167640" y="325120"/>
                  </a:cubicBezTo>
                  <a:cubicBezTo>
                    <a:pt x="190500" y="335280"/>
                    <a:pt x="273050" y="232410"/>
                    <a:pt x="302260" y="227330"/>
                  </a:cubicBezTo>
                  <a:cubicBezTo>
                    <a:pt x="314960" y="224790"/>
                    <a:pt x="326390" y="229870"/>
                    <a:pt x="331470" y="236220"/>
                  </a:cubicBezTo>
                  <a:cubicBezTo>
                    <a:pt x="336550" y="241300"/>
                    <a:pt x="336550" y="254000"/>
                    <a:pt x="334010" y="260350"/>
                  </a:cubicBezTo>
                  <a:cubicBezTo>
                    <a:pt x="331470" y="266700"/>
                    <a:pt x="322580" y="274320"/>
                    <a:pt x="316230" y="275590"/>
                  </a:cubicBezTo>
                  <a:cubicBezTo>
                    <a:pt x="309880" y="276860"/>
                    <a:pt x="298450" y="274320"/>
                    <a:pt x="293370" y="269240"/>
                  </a:cubicBezTo>
                  <a:cubicBezTo>
                    <a:pt x="288290" y="264160"/>
                    <a:pt x="284480" y="254000"/>
                    <a:pt x="285750" y="247650"/>
                  </a:cubicBezTo>
                  <a:cubicBezTo>
                    <a:pt x="287020" y="240030"/>
                    <a:pt x="299720" y="227330"/>
                    <a:pt x="307340" y="226060"/>
                  </a:cubicBezTo>
                  <a:cubicBezTo>
                    <a:pt x="313690" y="224790"/>
                    <a:pt x="323850" y="229870"/>
                    <a:pt x="328930" y="234950"/>
                  </a:cubicBezTo>
                  <a:cubicBezTo>
                    <a:pt x="334010" y="240030"/>
                    <a:pt x="337820" y="248920"/>
                    <a:pt x="335280" y="257810"/>
                  </a:cubicBezTo>
                  <a:cubicBezTo>
                    <a:pt x="326390" y="283210"/>
                    <a:pt x="223520" y="354330"/>
                    <a:pt x="189230" y="365760"/>
                  </a:cubicBezTo>
                  <a:cubicBezTo>
                    <a:pt x="173990" y="370840"/>
                    <a:pt x="162560" y="372110"/>
                    <a:pt x="151130" y="367030"/>
                  </a:cubicBezTo>
                  <a:cubicBezTo>
                    <a:pt x="134620" y="359410"/>
                    <a:pt x="115570" y="339090"/>
                    <a:pt x="107950" y="313690"/>
                  </a:cubicBezTo>
                  <a:cubicBezTo>
                    <a:pt x="95250" y="274320"/>
                    <a:pt x="106680" y="193040"/>
                    <a:pt x="116840" y="139700"/>
                  </a:cubicBezTo>
                  <a:cubicBezTo>
                    <a:pt x="125730" y="91440"/>
                    <a:pt x="140970" y="15240"/>
                    <a:pt x="163830" y="6350"/>
                  </a:cubicBezTo>
                  <a:cubicBezTo>
                    <a:pt x="180340" y="0"/>
                    <a:pt x="212090" y="22860"/>
                    <a:pt x="223520" y="39370"/>
                  </a:cubicBezTo>
                  <a:cubicBezTo>
                    <a:pt x="234950" y="54610"/>
                    <a:pt x="238760" y="80010"/>
                    <a:pt x="234950" y="97790"/>
                  </a:cubicBezTo>
                  <a:cubicBezTo>
                    <a:pt x="231140" y="115570"/>
                    <a:pt x="218440" y="132080"/>
                    <a:pt x="198120" y="143510"/>
                  </a:cubicBezTo>
                  <a:cubicBezTo>
                    <a:pt x="162560" y="162560"/>
                    <a:pt x="46990" y="179070"/>
                    <a:pt x="19050" y="165100"/>
                  </a:cubicBezTo>
                  <a:cubicBezTo>
                    <a:pt x="7620" y="158750"/>
                    <a:pt x="0" y="144780"/>
                    <a:pt x="1270" y="135890"/>
                  </a:cubicBezTo>
                  <a:cubicBezTo>
                    <a:pt x="2540" y="128270"/>
                    <a:pt x="21590" y="115570"/>
                    <a:pt x="21590" y="1155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4" name="Group 84"/>
          <p:cNvGrpSpPr/>
          <p:nvPr/>
        </p:nvGrpSpPr>
        <p:grpSpPr>
          <a:xfrm>
            <a:off x="7403782" y="6222682"/>
            <a:ext cx="1250632" cy="423862"/>
            <a:chOff x="0" y="0"/>
            <a:chExt cx="1667510" cy="565150"/>
          </a:xfrm>
        </p:grpSpPr>
        <p:sp>
          <p:nvSpPr>
            <p:cNvPr id="85" name="Freeform 85"/>
            <p:cNvSpPr/>
            <p:nvPr/>
          </p:nvSpPr>
          <p:spPr>
            <a:xfrm>
              <a:off x="43180" y="48260"/>
              <a:ext cx="1576070" cy="468630"/>
            </a:xfrm>
            <a:custGeom>
              <a:avLst/>
              <a:gdLst/>
              <a:ahLst/>
              <a:cxnLst/>
              <a:rect l="l" t="t" r="r" b="b"/>
              <a:pathLst>
                <a:path w="1576070" h="468630">
                  <a:moveTo>
                    <a:pt x="58420" y="26670"/>
                  </a:moveTo>
                  <a:cubicBezTo>
                    <a:pt x="66040" y="130810"/>
                    <a:pt x="82550" y="168910"/>
                    <a:pt x="111760" y="203200"/>
                  </a:cubicBezTo>
                  <a:cubicBezTo>
                    <a:pt x="151130" y="250190"/>
                    <a:pt x="231140" y="304800"/>
                    <a:pt x="293370" y="337820"/>
                  </a:cubicBezTo>
                  <a:cubicBezTo>
                    <a:pt x="350520" y="368300"/>
                    <a:pt x="402590" y="386080"/>
                    <a:pt x="469900" y="398780"/>
                  </a:cubicBezTo>
                  <a:cubicBezTo>
                    <a:pt x="552450" y="415290"/>
                    <a:pt x="665480" y="417830"/>
                    <a:pt x="753110" y="415290"/>
                  </a:cubicBezTo>
                  <a:cubicBezTo>
                    <a:pt x="830580" y="412750"/>
                    <a:pt x="906780" y="400050"/>
                    <a:pt x="971550" y="388620"/>
                  </a:cubicBezTo>
                  <a:cubicBezTo>
                    <a:pt x="1023620" y="379730"/>
                    <a:pt x="1060450" y="372110"/>
                    <a:pt x="1112520" y="358140"/>
                  </a:cubicBezTo>
                  <a:cubicBezTo>
                    <a:pt x="1178560" y="339090"/>
                    <a:pt x="1272540" y="306070"/>
                    <a:pt x="1336040" y="281940"/>
                  </a:cubicBezTo>
                  <a:cubicBezTo>
                    <a:pt x="1385570" y="264160"/>
                    <a:pt x="1428750" y="250190"/>
                    <a:pt x="1464310" y="229870"/>
                  </a:cubicBezTo>
                  <a:cubicBezTo>
                    <a:pt x="1493520" y="213360"/>
                    <a:pt x="1520190" y="181610"/>
                    <a:pt x="1539240" y="176530"/>
                  </a:cubicBezTo>
                  <a:cubicBezTo>
                    <a:pt x="1549400" y="173990"/>
                    <a:pt x="1558290" y="173990"/>
                    <a:pt x="1563370" y="179070"/>
                  </a:cubicBezTo>
                  <a:cubicBezTo>
                    <a:pt x="1569720" y="184150"/>
                    <a:pt x="1574800" y="201930"/>
                    <a:pt x="1572260" y="209550"/>
                  </a:cubicBezTo>
                  <a:cubicBezTo>
                    <a:pt x="1569720" y="215900"/>
                    <a:pt x="1560830" y="223520"/>
                    <a:pt x="1554480" y="224790"/>
                  </a:cubicBezTo>
                  <a:cubicBezTo>
                    <a:pt x="1548130" y="226060"/>
                    <a:pt x="1536700" y="223520"/>
                    <a:pt x="1531620" y="218440"/>
                  </a:cubicBezTo>
                  <a:cubicBezTo>
                    <a:pt x="1526540" y="213360"/>
                    <a:pt x="1521460" y="203200"/>
                    <a:pt x="1522730" y="196850"/>
                  </a:cubicBezTo>
                  <a:cubicBezTo>
                    <a:pt x="1524000" y="189230"/>
                    <a:pt x="1537970" y="176530"/>
                    <a:pt x="1545590" y="175260"/>
                  </a:cubicBezTo>
                  <a:cubicBezTo>
                    <a:pt x="1551940" y="173990"/>
                    <a:pt x="1562100" y="177800"/>
                    <a:pt x="1567180" y="182880"/>
                  </a:cubicBezTo>
                  <a:cubicBezTo>
                    <a:pt x="1572260" y="187960"/>
                    <a:pt x="1576070" y="198120"/>
                    <a:pt x="1573530" y="207010"/>
                  </a:cubicBezTo>
                  <a:cubicBezTo>
                    <a:pt x="1569720" y="220980"/>
                    <a:pt x="1543050" y="238760"/>
                    <a:pt x="1522730" y="252730"/>
                  </a:cubicBezTo>
                  <a:cubicBezTo>
                    <a:pt x="1497330" y="270510"/>
                    <a:pt x="1469390" y="283210"/>
                    <a:pt x="1427480" y="300990"/>
                  </a:cubicBezTo>
                  <a:cubicBezTo>
                    <a:pt x="1355090" y="331470"/>
                    <a:pt x="1206500" y="383540"/>
                    <a:pt x="1122680" y="407670"/>
                  </a:cubicBezTo>
                  <a:cubicBezTo>
                    <a:pt x="1066800" y="424180"/>
                    <a:pt x="1032510" y="430530"/>
                    <a:pt x="979170" y="439420"/>
                  </a:cubicBezTo>
                  <a:cubicBezTo>
                    <a:pt x="911860" y="450850"/>
                    <a:pt x="831850" y="463550"/>
                    <a:pt x="750570" y="466090"/>
                  </a:cubicBezTo>
                  <a:cubicBezTo>
                    <a:pt x="659130" y="468630"/>
                    <a:pt x="542290" y="466090"/>
                    <a:pt x="455930" y="448310"/>
                  </a:cubicBezTo>
                  <a:cubicBezTo>
                    <a:pt x="384810" y="433070"/>
                    <a:pt x="326390" y="412750"/>
                    <a:pt x="265430" y="379730"/>
                  </a:cubicBezTo>
                  <a:cubicBezTo>
                    <a:pt x="198120" y="342900"/>
                    <a:pt x="113030" y="284480"/>
                    <a:pt x="69850" y="231140"/>
                  </a:cubicBezTo>
                  <a:cubicBezTo>
                    <a:pt x="36830" y="189230"/>
                    <a:pt x="16510" y="139700"/>
                    <a:pt x="7620" y="99060"/>
                  </a:cubicBezTo>
                  <a:cubicBezTo>
                    <a:pt x="1270" y="68580"/>
                    <a:pt x="0" y="29210"/>
                    <a:pt x="10160" y="13970"/>
                  </a:cubicBezTo>
                  <a:cubicBezTo>
                    <a:pt x="16510" y="5080"/>
                    <a:pt x="34290" y="0"/>
                    <a:pt x="41910" y="2540"/>
                  </a:cubicBezTo>
                  <a:cubicBezTo>
                    <a:pt x="49530" y="5080"/>
                    <a:pt x="58420" y="26670"/>
                    <a:pt x="5842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6" name="Group 86"/>
          <p:cNvGrpSpPr/>
          <p:nvPr/>
        </p:nvGrpSpPr>
        <p:grpSpPr>
          <a:xfrm>
            <a:off x="8501062" y="6096000"/>
            <a:ext cx="460057" cy="538162"/>
            <a:chOff x="0" y="0"/>
            <a:chExt cx="613410" cy="717550"/>
          </a:xfrm>
        </p:grpSpPr>
        <p:sp>
          <p:nvSpPr>
            <p:cNvPr id="87" name="Freeform 87"/>
            <p:cNvSpPr/>
            <p:nvPr/>
          </p:nvSpPr>
          <p:spPr>
            <a:xfrm>
              <a:off x="40640" y="50800"/>
              <a:ext cx="528320" cy="619760"/>
            </a:xfrm>
            <a:custGeom>
              <a:avLst/>
              <a:gdLst/>
              <a:ahLst/>
              <a:cxnLst/>
              <a:rect l="l" t="t" r="r" b="b"/>
              <a:pathLst>
                <a:path w="528320" h="619760">
                  <a:moveTo>
                    <a:pt x="58420" y="21590"/>
                  </a:moveTo>
                  <a:cubicBezTo>
                    <a:pt x="88900" y="234950"/>
                    <a:pt x="113030" y="339090"/>
                    <a:pt x="135890" y="414020"/>
                  </a:cubicBezTo>
                  <a:cubicBezTo>
                    <a:pt x="154940" y="477520"/>
                    <a:pt x="200660" y="551180"/>
                    <a:pt x="199390" y="585470"/>
                  </a:cubicBezTo>
                  <a:cubicBezTo>
                    <a:pt x="198120" y="599440"/>
                    <a:pt x="191770" y="613410"/>
                    <a:pt x="184150" y="615950"/>
                  </a:cubicBezTo>
                  <a:cubicBezTo>
                    <a:pt x="176530" y="618490"/>
                    <a:pt x="160020" y="612140"/>
                    <a:pt x="152400" y="604520"/>
                  </a:cubicBezTo>
                  <a:cubicBezTo>
                    <a:pt x="142240" y="594360"/>
                    <a:pt x="142240" y="576580"/>
                    <a:pt x="137160" y="552450"/>
                  </a:cubicBezTo>
                  <a:cubicBezTo>
                    <a:pt x="128270" y="504190"/>
                    <a:pt x="116840" y="400050"/>
                    <a:pt x="114300" y="330200"/>
                  </a:cubicBezTo>
                  <a:cubicBezTo>
                    <a:pt x="111760" y="269240"/>
                    <a:pt x="99060" y="196850"/>
                    <a:pt x="116840" y="160020"/>
                  </a:cubicBezTo>
                  <a:cubicBezTo>
                    <a:pt x="129540" y="134620"/>
                    <a:pt x="148590" y="121920"/>
                    <a:pt x="177800" y="111760"/>
                  </a:cubicBezTo>
                  <a:cubicBezTo>
                    <a:pt x="224790" y="93980"/>
                    <a:pt x="334010" y="96520"/>
                    <a:pt x="388620" y="105410"/>
                  </a:cubicBezTo>
                  <a:cubicBezTo>
                    <a:pt x="424180" y="111760"/>
                    <a:pt x="452120" y="120650"/>
                    <a:pt x="474980" y="137160"/>
                  </a:cubicBezTo>
                  <a:cubicBezTo>
                    <a:pt x="496570" y="153670"/>
                    <a:pt x="515620" y="176530"/>
                    <a:pt x="521970" y="201930"/>
                  </a:cubicBezTo>
                  <a:cubicBezTo>
                    <a:pt x="528320" y="231140"/>
                    <a:pt x="514350" y="279400"/>
                    <a:pt x="505460" y="302260"/>
                  </a:cubicBezTo>
                  <a:cubicBezTo>
                    <a:pt x="500380" y="316230"/>
                    <a:pt x="496570" y="320040"/>
                    <a:pt x="485140" y="334010"/>
                  </a:cubicBezTo>
                  <a:cubicBezTo>
                    <a:pt x="458470" y="368300"/>
                    <a:pt x="361950" y="487680"/>
                    <a:pt x="326390" y="501650"/>
                  </a:cubicBezTo>
                  <a:cubicBezTo>
                    <a:pt x="313690" y="506730"/>
                    <a:pt x="299720" y="505460"/>
                    <a:pt x="294640" y="500380"/>
                  </a:cubicBezTo>
                  <a:cubicBezTo>
                    <a:pt x="288290" y="494030"/>
                    <a:pt x="288290" y="471170"/>
                    <a:pt x="293370" y="463550"/>
                  </a:cubicBezTo>
                  <a:cubicBezTo>
                    <a:pt x="297180" y="457200"/>
                    <a:pt x="308610" y="454660"/>
                    <a:pt x="316230" y="455930"/>
                  </a:cubicBezTo>
                  <a:cubicBezTo>
                    <a:pt x="322580" y="457200"/>
                    <a:pt x="332740" y="463550"/>
                    <a:pt x="335280" y="469900"/>
                  </a:cubicBezTo>
                  <a:cubicBezTo>
                    <a:pt x="337820" y="476250"/>
                    <a:pt x="337820" y="487680"/>
                    <a:pt x="334010" y="494030"/>
                  </a:cubicBezTo>
                  <a:cubicBezTo>
                    <a:pt x="328930" y="500380"/>
                    <a:pt x="312420" y="506730"/>
                    <a:pt x="304800" y="505460"/>
                  </a:cubicBezTo>
                  <a:cubicBezTo>
                    <a:pt x="297180" y="504190"/>
                    <a:pt x="289560" y="495300"/>
                    <a:pt x="287020" y="488950"/>
                  </a:cubicBezTo>
                  <a:cubicBezTo>
                    <a:pt x="284480" y="482600"/>
                    <a:pt x="287020" y="474980"/>
                    <a:pt x="292100" y="464820"/>
                  </a:cubicBezTo>
                  <a:cubicBezTo>
                    <a:pt x="308610" y="433070"/>
                    <a:pt x="412750" y="351790"/>
                    <a:pt x="443230" y="304800"/>
                  </a:cubicBezTo>
                  <a:cubicBezTo>
                    <a:pt x="463550" y="274320"/>
                    <a:pt x="480060" y="242570"/>
                    <a:pt x="477520" y="219710"/>
                  </a:cubicBezTo>
                  <a:cubicBezTo>
                    <a:pt x="476250" y="204470"/>
                    <a:pt x="466090" y="191770"/>
                    <a:pt x="453390" y="181610"/>
                  </a:cubicBezTo>
                  <a:cubicBezTo>
                    <a:pt x="438150" y="168910"/>
                    <a:pt x="415290" y="160020"/>
                    <a:pt x="387350" y="154940"/>
                  </a:cubicBezTo>
                  <a:cubicBezTo>
                    <a:pt x="345440" y="147320"/>
                    <a:pt x="262890" y="151130"/>
                    <a:pt x="220980" y="157480"/>
                  </a:cubicBezTo>
                  <a:cubicBezTo>
                    <a:pt x="195580" y="161290"/>
                    <a:pt x="172720" y="157480"/>
                    <a:pt x="160020" y="175260"/>
                  </a:cubicBezTo>
                  <a:cubicBezTo>
                    <a:pt x="135890" y="209550"/>
                    <a:pt x="163830" y="337820"/>
                    <a:pt x="171450" y="410210"/>
                  </a:cubicBezTo>
                  <a:cubicBezTo>
                    <a:pt x="177800" y="473710"/>
                    <a:pt x="200660" y="554990"/>
                    <a:pt x="199390" y="585470"/>
                  </a:cubicBezTo>
                  <a:cubicBezTo>
                    <a:pt x="199390" y="596900"/>
                    <a:pt x="199390" y="603250"/>
                    <a:pt x="194310" y="608330"/>
                  </a:cubicBezTo>
                  <a:cubicBezTo>
                    <a:pt x="189230" y="613410"/>
                    <a:pt x="175260" y="619760"/>
                    <a:pt x="166370" y="615950"/>
                  </a:cubicBezTo>
                  <a:cubicBezTo>
                    <a:pt x="151130" y="609600"/>
                    <a:pt x="138430" y="571500"/>
                    <a:pt x="125730" y="543560"/>
                  </a:cubicBezTo>
                  <a:cubicBezTo>
                    <a:pt x="110490" y="509270"/>
                    <a:pt x="100330" y="469900"/>
                    <a:pt x="86360" y="421640"/>
                  </a:cubicBezTo>
                  <a:cubicBezTo>
                    <a:pt x="67310" y="351790"/>
                    <a:pt x="38100" y="240030"/>
                    <a:pt x="25400" y="166370"/>
                  </a:cubicBezTo>
                  <a:cubicBezTo>
                    <a:pt x="16510" y="110490"/>
                    <a:pt x="0" y="41910"/>
                    <a:pt x="10160" y="17780"/>
                  </a:cubicBezTo>
                  <a:cubicBezTo>
                    <a:pt x="15240" y="7620"/>
                    <a:pt x="25400" y="0"/>
                    <a:pt x="33020" y="0"/>
                  </a:cubicBezTo>
                  <a:cubicBezTo>
                    <a:pt x="41910" y="0"/>
                    <a:pt x="58420" y="21590"/>
                    <a:pt x="58420" y="215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88" name="Group 88"/>
          <p:cNvGrpSpPr/>
          <p:nvPr/>
        </p:nvGrpSpPr>
        <p:grpSpPr>
          <a:xfrm>
            <a:off x="7359968" y="6945630"/>
            <a:ext cx="151448" cy="155258"/>
            <a:chOff x="0" y="0"/>
            <a:chExt cx="201930" cy="207010"/>
          </a:xfrm>
        </p:grpSpPr>
        <p:sp>
          <p:nvSpPr>
            <p:cNvPr id="89" name="Freeform 89"/>
            <p:cNvSpPr/>
            <p:nvPr/>
          </p:nvSpPr>
          <p:spPr>
            <a:xfrm>
              <a:off x="45720" y="48260"/>
              <a:ext cx="107950" cy="111760"/>
            </a:xfrm>
            <a:custGeom>
              <a:avLst/>
              <a:gdLst/>
              <a:ahLst/>
              <a:cxnLst/>
              <a:rect l="l" t="t" r="r" b="b"/>
              <a:pathLst>
                <a:path w="107950" h="111760">
                  <a:moveTo>
                    <a:pt x="5080" y="71120"/>
                  </a:moveTo>
                  <a:cubicBezTo>
                    <a:pt x="80010" y="2540"/>
                    <a:pt x="96520" y="7620"/>
                    <a:pt x="102870" y="13970"/>
                  </a:cubicBezTo>
                  <a:cubicBezTo>
                    <a:pt x="107950" y="19050"/>
                    <a:pt x="107950" y="31750"/>
                    <a:pt x="105410" y="38100"/>
                  </a:cubicBezTo>
                  <a:cubicBezTo>
                    <a:pt x="102870" y="44450"/>
                    <a:pt x="92710" y="50800"/>
                    <a:pt x="86360" y="52070"/>
                  </a:cubicBezTo>
                  <a:cubicBezTo>
                    <a:pt x="78740" y="53340"/>
                    <a:pt x="68580" y="50800"/>
                    <a:pt x="63500" y="45720"/>
                  </a:cubicBezTo>
                  <a:cubicBezTo>
                    <a:pt x="58420" y="39370"/>
                    <a:pt x="55880" y="22860"/>
                    <a:pt x="59690" y="15240"/>
                  </a:cubicBezTo>
                  <a:cubicBezTo>
                    <a:pt x="63500" y="7620"/>
                    <a:pt x="81280" y="0"/>
                    <a:pt x="88900" y="2540"/>
                  </a:cubicBezTo>
                  <a:cubicBezTo>
                    <a:pt x="96520" y="5080"/>
                    <a:pt x="106680" y="22860"/>
                    <a:pt x="105410" y="35560"/>
                  </a:cubicBezTo>
                  <a:cubicBezTo>
                    <a:pt x="102870" y="55880"/>
                    <a:pt x="58420" y="101600"/>
                    <a:pt x="38100" y="107950"/>
                  </a:cubicBezTo>
                  <a:cubicBezTo>
                    <a:pt x="26670" y="111760"/>
                    <a:pt x="10160" y="106680"/>
                    <a:pt x="5080" y="100330"/>
                  </a:cubicBezTo>
                  <a:cubicBezTo>
                    <a:pt x="0" y="93980"/>
                    <a:pt x="5080" y="71120"/>
                    <a:pt x="5080" y="711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0" name="Group 90"/>
          <p:cNvGrpSpPr/>
          <p:nvPr/>
        </p:nvGrpSpPr>
        <p:grpSpPr>
          <a:xfrm>
            <a:off x="7559993" y="6800850"/>
            <a:ext cx="176212" cy="503872"/>
            <a:chOff x="0" y="0"/>
            <a:chExt cx="234950" cy="671830"/>
          </a:xfrm>
        </p:grpSpPr>
        <p:sp>
          <p:nvSpPr>
            <p:cNvPr id="91" name="Freeform 91"/>
            <p:cNvSpPr/>
            <p:nvPr/>
          </p:nvSpPr>
          <p:spPr>
            <a:xfrm>
              <a:off x="44450" y="50800"/>
              <a:ext cx="148590" cy="571500"/>
            </a:xfrm>
            <a:custGeom>
              <a:avLst/>
              <a:gdLst/>
              <a:ahLst/>
              <a:cxnLst/>
              <a:rect l="l" t="t" r="r" b="b"/>
              <a:pathLst>
                <a:path w="148590" h="571500">
                  <a:moveTo>
                    <a:pt x="57150" y="20320"/>
                  </a:moveTo>
                  <a:cubicBezTo>
                    <a:pt x="92710" y="177800"/>
                    <a:pt x="88900" y="240030"/>
                    <a:pt x="96520" y="302260"/>
                  </a:cubicBezTo>
                  <a:cubicBezTo>
                    <a:pt x="105410" y="375920"/>
                    <a:pt x="148590" y="502920"/>
                    <a:pt x="139700" y="542290"/>
                  </a:cubicBezTo>
                  <a:cubicBezTo>
                    <a:pt x="135890" y="557530"/>
                    <a:pt x="128270" y="568960"/>
                    <a:pt x="119380" y="570230"/>
                  </a:cubicBezTo>
                  <a:cubicBezTo>
                    <a:pt x="111760" y="571500"/>
                    <a:pt x="95250" y="562610"/>
                    <a:pt x="90170" y="552450"/>
                  </a:cubicBezTo>
                  <a:cubicBezTo>
                    <a:pt x="82550" y="538480"/>
                    <a:pt x="83820" y="500380"/>
                    <a:pt x="91440" y="486410"/>
                  </a:cubicBezTo>
                  <a:cubicBezTo>
                    <a:pt x="96520" y="477520"/>
                    <a:pt x="109220" y="469900"/>
                    <a:pt x="116840" y="469900"/>
                  </a:cubicBezTo>
                  <a:cubicBezTo>
                    <a:pt x="124460" y="469900"/>
                    <a:pt x="133350" y="476250"/>
                    <a:pt x="137160" y="482600"/>
                  </a:cubicBezTo>
                  <a:cubicBezTo>
                    <a:pt x="140970" y="488950"/>
                    <a:pt x="140970" y="500380"/>
                    <a:pt x="138430" y="506730"/>
                  </a:cubicBezTo>
                  <a:cubicBezTo>
                    <a:pt x="135890" y="513080"/>
                    <a:pt x="125730" y="519430"/>
                    <a:pt x="119380" y="520700"/>
                  </a:cubicBezTo>
                  <a:cubicBezTo>
                    <a:pt x="111760" y="521970"/>
                    <a:pt x="101600" y="518160"/>
                    <a:pt x="96520" y="513080"/>
                  </a:cubicBezTo>
                  <a:cubicBezTo>
                    <a:pt x="91440" y="508000"/>
                    <a:pt x="87630" y="496570"/>
                    <a:pt x="90170" y="490220"/>
                  </a:cubicBezTo>
                  <a:cubicBezTo>
                    <a:pt x="92710" y="482600"/>
                    <a:pt x="105410" y="469900"/>
                    <a:pt x="114300" y="469900"/>
                  </a:cubicBezTo>
                  <a:cubicBezTo>
                    <a:pt x="121920" y="469900"/>
                    <a:pt x="134620" y="477520"/>
                    <a:pt x="139700" y="487680"/>
                  </a:cubicBezTo>
                  <a:cubicBezTo>
                    <a:pt x="147320" y="502920"/>
                    <a:pt x="143510" y="547370"/>
                    <a:pt x="134620" y="560070"/>
                  </a:cubicBezTo>
                  <a:cubicBezTo>
                    <a:pt x="129540" y="567690"/>
                    <a:pt x="120650" y="570230"/>
                    <a:pt x="114300" y="570230"/>
                  </a:cubicBezTo>
                  <a:cubicBezTo>
                    <a:pt x="106680" y="568960"/>
                    <a:pt x="97790" y="563880"/>
                    <a:pt x="90170" y="552450"/>
                  </a:cubicBezTo>
                  <a:cubicBezTo>
                    <a:pt x="68580" y="518160"/>
                    <a:pt x="54610" y="378460"/>
                    <a:pt x="45720" y="304800"/>
                  </a:cubicBezTo>
                  <a:cubicBezTo>
                    <a:pt x="39370" y="245110"/>
                    <a:pt x="44450" y="193040"/>
                    <a:pt x="36830" y="143510"/>
                  </a:cubicBezTo>
                  <a:cubicBezTo>
                    <a:pt x="30480" y="100330"/>
                    <a:pt x="0" y="48260"/>
                    <a:pt x="6350" y="24130"/>
                  </a:cubicBezTo>
                  <a:cubicBezTo>
                    <a:pt x="10160" y="11430"/>
                    <a:pt x="21590" y="0"/>
                    <a:pt x="30480" y="0"/>
                  </a:cubicBezTo>
                  <a:cubicBezTo>
                    <a:pt x="39370" y="0"/>
                    <a:pt x="57150" y="20320"/>
                    <a:pt x="57150" y="203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2" name="Group 92"/>
          <p:cNvGrpSpPr/>
          <p:nvPr/>
        </p:nvGrpSpPr>
        <p:grpSpPr>
          <a:xfrm>
            <a:off x="7594282" y="6770370"/>
            <a:ext cx="367665" cy="346710"/>
            <a:chOff x="0" y="0"/>
            <a:chExt cx="490220" cy="462280"/>
          </a:xfrm>
        </p:grpSpPr>
        <p:sp>
          <p:nvSpPr>
            <p:cNvPr id="93" name="Freeform 93"/>
            <p:cNvSpPr/>
            <p:nvPr/>
          </p:nvSpPr>
          <p:spPr>
            <a:xfrm>
              <a:off x="46990" y="48260"/>
              <a:ext cx="394970" cy="364490"/>
            </a:xfrm>
            <a:custGeom>
              <a:avLst/>
              <a:gdLst/>
              <a:ahLst/>
              <a:cxnLst/>
              <a:rect l="l" t="t" r="r" b="b"/>
              <a:pathLst>
                <a:path w="394970" h="364490">
                  <a:moveTo>
                    <a:pt x="10160" y="90170"/>
                  </a:moveTo>
                  <a:cubicBezTo>
                    <a:pt x="123190" y="16510"/>
                    <a:pt x="133350" y="15240"/>
                    <a:pt x="153670" y="11430"/>
                  </a:cubicBezTo>
                  <a:cubicBezTo>
                    <a:pt x="184150" y="6350"/>
                    <a:pt x="240030" y="0"/>
                    <a:pt x="269240" y="2540"/>
                  </a:cubicBezTo>
                  <a:cubicBezTo>
                    <a:pt x="288290" y="3810"/>
                    <a:pt x="302260" y="8890"/>
                    <a:pt x="316230" y="15240"/>
                  </a:cubicBezTo>
                  <a:cubicBezTo>
                    <a:pt x="330200" y="20320"/>
                    <a:pt x="342900" y="26670"/>
                    <a:pt x="353060" y="36830"/>
                  </a:cubicBezTo>
                  <a:cubicBezTo>
                    <a:pt x="363220" y="46990"/>
                    <a:pt x="368300" y="62230"/>
                    <a:pt x="374650" y="77470"/>
                  </a:cubicBezTo>
                  <a:cubicBezTo>
                    <a:pt x="381000" y="93980"/>
                    <a:pt x="389890" y="110490"/>
                    <a:pt x="392430" y="129540"/>
                  </a:cubicBezTo>
                  <a:cubicBezTo>
                    <a:pt x="394970" y="153670"/>
                    <a:pt x="394970" y="184150"/>
                    <a:pt x="386080" y="209550"/>
                  </a:cubicBezTo>
                  <a:cubicBezTo>
                    <a:pt x="377190" y="237490"/>
                    <a:pt x="355600" y="269240"/>
                    <a:pt x="337820" y="288290"/>
                  </a:cubicBezTo>
                  <a:cubicBezTo>
                    <a:pt x="325120" y="302260"/>
                    <a:pt x="316230" y="308610"/>
                    <a:pt x="297180" y="318770"/>
                  </a:cubicBezTo>
                  <a:cubicBezTo>
                    <a:pt x="265430" y="335280"/>
                    <a:pt x="193040" y="364490"/>
                    <a:pt x="156210" y="363220"/>
                  </a:cubicBezTo>
                  <a:cubicBezTo>
                    <a:pt x="130810" y="363220"/>
                    <a:pt x="104140" y="351790"/>
                    <a:pt x="93980" y="340360"/>
                  </a:cubicBezTo>
                  <a:cubicBezTo>
                    <a:pt x="87630" y="334010"/>
                    <a:pt x="86360" y="323850"/>
                    <a:pt x="87630" y="317500"/>
                  </a:cubicBezTo>
                  <a:cubicBezTo>
                    <a:pt x="88900" y="309880"/>
                    <a:pt x="96520" y="300990"/>
                    <a:pt x="102870" y="298450"/>
                  </a:cubicBezTo>
                  <a:cubicBezTo>
                    <a:pt x="109220" y="295910"/>
                    <a:pt x="120650" y="298450"/>
                    <a:pt x="127000" y="302260"/>
                  </a:cubicBezTo>
                  <a:cubicBezTo>
                    <a:pt x="133350" y="306070"/>
                    <a:pt x="138430" y="316230"/>
                    <a:pt x="138430" y="322580"/>
                  </a:cubicBezTo>
                  <a:cubicBezTo>
                    <a:pt x="138430" y="330200"/>
                    <a:pt x="133350" y="340360"/>
                    <a:pt x="127000" y="344170"/>
                  </a:cubicBezTo>
                  <a:cubicBezTo>
                    <a:pt x="120650" y="347980"/>
                    <a:pt x="109220" y="349250"/>
                    <a:pt x="102870" y="346710"/>
                  </a:cubicBezTo>
                  <a:cubicBezTo>
                    <a:pt x="96520" y="344170"/>
                    <a:pt x="88900" y="335280"/>
                    <a:pt x="87630" y="327660"/>
                  </a:cubicBezTo>
                  <a:cubicBezTo>
                    <a:pt x="86360" y="320040"/>
                    <a:pt x="92710" y="303530"/>
                    <a:pt x="100330" y="299720"/>
                  </a:cubicBezTo>
                  <a:cubicBezTo>
                    <a:pt x="110490" y="294640"/>
                    <a:pt x="133350" y="311150"/>
                    <a:pt x="151130" y="312420"/>
                  </a:cubicBezTo>
                  <a:cubicBezTo>
                    <a:pt x="171450" y="313690"/>
                    <a:pt x="194310" y="313690"/>
                    <a:pt x="217170" y="306070"/>
                  </a:cubicBezTo>
                  <a:cubicBezTo>
                    <a:pt x="243840" y="297180"/>
                    <a:pt x="279400" y="274320"/>
                    <a:pt x="299720" y="255270"/>
                  </a:cubicBezTo>
                  <a:cubicBezTo>
                    <a:pt x="316230" y="240030"/>
                    <a:pt x="327660" y="224790"/>
                    <a:pt x="335280" y="205740"/>
                  </a:cubicBezTo>
                  <a:cubicBezTo>
                    <a:pt x="342900" y="186690"/>
                    <a:pt x="347980" y="165100"/>
                    <a:pt x="344170" y="143510"/>
                  </a:cubicBezTo>
                  <a:cubicBezTo>
                    <a:pt x="340360" y="118110"/>
                    <a:pt x="318770" y="77470"/>
                    <a:pt x="302260" y="63500"/>
                  </a:cubicBezTo>
                  <a:cubicBezTo>
                    <a:pt x="292100" y="55880"/>
                    <a:pt x="284480" y="54610"/>
                    <a:pt x="270510" y="53340"/>
                  </a:cubicBezTo>
                  <a:cubicBezTo>
                    <a:pt x="240030" y="50800"/>
                    <a:pt x="172720" y="53340"/>
                    <a:pt x="130810" y="68580"/>
                  </a:cubicBezTo>
                  <a:cubicBezTo>
                    <a:pt x="92710" y="82550"/>
                    <a:pt x="52070" y="134620"/>
                    <a:pt x="29210" y="135890"/>
                  </a:cubicBezTo>
                  <a:cubicBezTo>
                    <a:pt x="17780" y="137160"/>
                    <a:pt x="7620" y="130810"/>
                    <a:pt x="3810" y="123190"/>
                  </a:cubicBezTo>
                  <a:cubicBezTo>
                    <a:pt x="0" y="115570"/>
                    <a:pt x="10160" y="90170"/>
                    <a:pt x="10160" y="901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4" name="Group 94"/>
          <p:cNvGrpSpPr/>
          <p:nvPr/>
        </p:nvGrpSpPr>
        <p:grpSpPr>
          <a:xfrm>
            <a:off x="7923847" y="6801803"/>
            <a:ext cx="343853" cy="365760"/>
            <a:chOff x="0" y="0"/>
            <a:chExt cx="458470" cy="487680"/>
          </a:xfrm>
        </p:grpSpPr>
        <p:sp>
          <p:nvSpPr>
            <p:cNvPr id="95" name="Freeform 95"/>
            <p:cNvSpPr/>
            <p:nvPr/>
          </p:nvSpPr>
          <p:spPr>
            <a:xfrm>
              <a:off x="45720" y="45720"/>
              <a:ext cx="367030" cy="398780"/>
            </a:xfrm>
            <a:custGeom>
              <a:avLst/>
              <a:gdLst/>
              <a:ahLst/>
              <a:cxnLst/>
              <a:rect l="l" t="t" r="r" b="b"/>
              <a:pathLst>
                <a:path w="367030" h="398780">
                  <a:moveTo>
                    <a:pt x="260350" y="116840"/>
                  </a:moveTo>
                  <a:cubicBezTo>
                    <a:pt x="97790" y="181610"/>
                    <a:pt x="78740" y="214630"/>
                    <a:pt x="67310" y="241300"/>
                  </a:cubicBezTo>
                  <a:cubicBezTo>
                    <a:pt x="57150" y="262890"/>
                    <a:pt x="50800" y="290830"/>
                    <a:pt x="54610" y="307340"/>
                  </a:cubicBezTo>
                  <a:cubicBezTo>
                    <a:pt x="57150" y="318770"/>
                    <a:pt x="66040" y="327660"/>
                    <a:pt x="76200" y="332740"/>
                  </a:cubicBezTo>
                  <a:cubicBezTo>
                    <a:pt x="88900" y="340360"/>
                    <a:pt x="113030" y="341630"/>
                    <a:pt x="128270" y="340360"/>
                  </a:cubicBezTo>
                  <a:cubicBezTo>
                    <a:pt x="139700" y="339090"/>
                    <a:pt x="146050" y="335280"/>
                    <a:pt x="157480" y="328930"/>
                  </a:cubicBezTo>
                  <a:cubicBezTo>
                    <a:pt x="176530" y="318770"/>
                    <a:pt x="209550" y="303530"/>
                    <a:pt x="231140" y="283210"/>
                  </a:cubicBezTo>
                  <a:cubicBezTo>
                    <a:pt x="255270" y="260350"/>
                    <a:pt x="281940" y="227330"/>
                    <a:pt x="295910" y="195580"/>
                  </a:cubicBezTo>
                  <a:cubicBezTo>
                    <a:pt x="308610" y="165100"/>
                    <a:pt x="313690" y="123190"/>
                    <a:pt x="312420" y="97790"/>
                  </a:cubicBezTo>
                  <a:cubicBezTo>
                    <a:pt x="311150" y="81280"/>
                    <a:pt x="309880" y="64770"/>
                    <a:pt x="299720" y="55880"/>
                  </a:cubicBezTo>
                  <a:cubicBezTo>
                    <a:pt x="285750" y="44450"/>
                    <a:pt x="237490" y="58420"/>
                    <a:pt x="226060" y="48260"/>
                  </a:cubicBezTo>
                  <a:cubicBezTo>
                    <a:pt x="218440" y="41910"/>
                    <a:pt x="215900" y="26670"/>
                    <a:pt x="219710" y="19050"/>
                  </a:cubicBezTo>
                  <a:cubicBezTo>
                    <a:pt x="223520" y="11430"/>
                    <a:pt x="238760" y="5080"/>
                    <a:pt x="246380" y="5080"/>
                  </a:cubicBezTo>
                  <a:cubicBezTo>
                    <a:pt x="254000" y="5080"/>
                    <a:pt x="262890" y="12700"/>
                    <a:pt x="265430" y="19050"/>
                  </a:cubicBezTo>
                  <a:cubicBezTo>
                    <a:pt x="267970" y="25400"/>
                    <a:pt x="269240" y="38100"/>
                    <a:pt x="264160" y="43180"/>
                  </a:cubicBezTo>
                  <a:cubicBezTo>
                    <a:pt x="257810" y="49530"/>
                    <a:pt x="234950" y="55880"/>
                    <a:pt x="227330" y="50800"/>
                  </a:cubicBezTo>
                  <a:cubicBezTo>
                    <a:pt x="220980" y="46990"/>
                    <a:pt x="215900" y="29210"/>
                    <a:pt x="218440" y="21590"/>
                  </a:cubicBezTo>
                  <a:cubicBezTo>
                    <a:pt x="219710" y="13970"/>
                    <a:pt x="227330" y="7620"/>
                    <a:pt x="236220" y="5080"/>
                  </a:cubicBezTo>
                  <a:cubicBezTo>
                    <a:pt x="252730" y="0"/>
                    <a:pt x="300990" y="0"/>
                    <a:pt x="321310" y="15240"/>
                  </a:cubicBezTo>
                  <a:cubicBezTo>
                    <a:pt x="342900" y="30480"/>
                    <a:pt x="358140" y="67310"/>
                    <a:pt x="361950" y="99060"/>
                  </a:cubicBezTo>
                  <a:cubicBezTo>
                    <a:pt x="367030" y="135890"/>
                    <a:pt x="351790" y="191770"/>
                    <a:pt x="339090" y="222250"/>
                  </a:cubicBezTo>
                  <a:cubicBezTo>
                    <a:pt x="330200" y="242570"/>
                    <a:pt x="322580" y="252730"/>
                    <a:pt x="307340" y="270510"/>
                  </a:cubicBezTo>
                  <a:cubicBezTo>
                    <a:pt x="285750" y="295910"/>
                    <a:pt x="247650" y="337820"/>
                    <a:pt x="215900" y="358140"/>
                  </a:cubicBezTo>
                  <a:cubicBezTo>
                    <a:pt x="189230" y="375920"/>
                    <a:pt x="158750" y="386080"/>
                    <a:pt x="132080" y="391160"/>
                  </a:cubicBezTo>
                  <a:cubicBezTo>
                    <a:pt x="107950" y="394970"/>
                    <a:pt x="83820" y="398780"/>
                    <a:pt x="63500" y="388620"/>
                  </a:cubicBezTo>
                  <a:cubicBezTo>
                    <a:pt x="39370" y="375920"/>
                    <a:pt x="11430" y="332740"/>
                    <a:pt x="5080" y="306070"/>
                  </a:cubicBezTo>
                  <a:cubicBezTo>
                    <a:pt x="0" y="285750"/>
                    <a:pt x="5080" y="269240"/>
                    <a:pt x="11430" y="248920"/>
                  </a:cubicBezTo>
                  <a:cubicBezTo>
                    <a:pt x="19050" y="223520"/>
                    <a:pt x="39370" y="190500"/>
                    <a:pt x="55880" y="167640"/>
                  </a:cubicBezTo>
                  <a:cubicBezTo>
                    <a:pt x="69850" y="148590"/>
                    <a:pt x="81280" y="132080"/>
                    <a:pt x="100330" y="118110"/>
                  </a:cubicBezTo>
                  <a:cubicBezTo>
                    <a:pt x="123190" y="101600"/>
                    <a:pt x="161290" y="86360"/>
                    <a:pt x="190500" y="78740"/>
                  </a:cubicBezTo>
                  <a:cubicBezTo>
                    <a:pt x="217170" y="71120"/>
                    <a:pt x="254000" y="62230"/>
                    <a:pt x="267970" y="69850"/>
                  </a:cubicBezTo>
                  <a:cubicBezTo>
                    <a:pt x="276860" y="74930"/>
                    <a:pt x="281940" y="88900"/>
                    <a:pt x="280670" y="96520"/>
                  </a:cubicBezTo>
                  <a:cubicBezTo>
                    <a:pt x="279400" y="104140"/>
                    <a:pt x="260350" y="116840"/>
                    <a:pt x="260350" y="1168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6" name="Group 96"/>
          <p:cNvGrpSpPr/>
          <p:nvPr/>
        </p:nvGrpSpPr>
        <p:grpSpPr>
          <a:xfrm>
            <a:off x="8191500" y="6676072"/>
            <a:ext cx="356235" cy="485775"/>
            <a:chOff x="0" y="0"/>
            <a:chExt cx="474980" cy="647700"/>
          </a:xfrm>
        </p:grpSpPr>
        <p:sp>
          <p:nvSpPr>
            <p:cNvPr id="97" name="Freeform 97"/>
            <p:cNvSpPr/>
            <p:nvPr/>
          </p:nvSpPr>
          <p:spPr>
            <a:xfrm>
              <a:off x="45720" y="46990"/>
              <a:ext cx="379730" cy="554990"/>
            </a:xfrm>
            <a:custGeom>
              <a:avLst/>
              <a:gdLst/>
              <a:ahLst/>
              <a:cxnLst/>
              <a:rect l="l" t="t" r="r" b="b"/>
              <a:pathLst>
                <a:path w="379730" h="554990">
                  <a:moveTo>
                    <a:pt x="223520" y="50800"/>
                  </a:moveTo>
                  <a:cubicBezTo>
                    <a:pt x="148590" y="93980"/>
                    <a:pt x="105410" y="133350"/>
                    <a:pt x="85090" y="163830"/>
                  </a:cubicBezTo>
                  <a:cubicBezTo>
                    <a:pt x="68580" y="187960"/>
                    <a:pt x="55880" y="220980"/>
                    <a:pt x="55880" y="240030"/>
                  </a:cubicBezTo>
                  <a:cubicBezTo>
                    <a:pt x="55880" y="251460"/>
                    <a:pt x="59690" y="259080"/>
                    <a:pt x="67310" y="265430"/>
                  </a:cubicBezTo>
                  <a:cubicBezTo>
                    <a:pt x="81280" y="275590"/>
                    <a:pt x="116840" y="275590"/>
                    <a:pt x="142240" y="273050"/>
                  </a:cubicBezTo>
                  <a:cubicBezTo>
                    <a:pt x="171450" y="270510"/>
                    <a:pt x="199390" y="252730"/>
                    <a:pt x="231140" y="246380"/>
                  </a:cubicBezTo>
                  <a:cubicBezTo>
                    <a:pt x="266700" y="240030"/>
                    <a:pt x="322580" y="229870"/>
                    <a:pt x="345440" y="236220"/>
                  </a:cubicBezTo>
                  <a:cubicBezTo>
                    <a:pt x="356870" y="240030"/>
                    <a:pt x="364490" y="246380"/>
                    <a:pt x="369570" y="254000"/>
                  </a:cubicBezTo>
                  <a:cubicBezTo>
                    <a:pt x="375920" y="262890"/>
                    <a:pt x="379730" y="273050"/>
                    <a:pt x="378460" y="285750"/>
                  </a:cubicBezTo>
                  <a:cubicBezTo>
                    <a:pt x="375920" y="309880"/>
                    <a:pt x="351790" y="355600"/>
                    <a:pt x="331470" y="387350"/>
                  </a:cubicBezTo>
                  <a:cubicBezTo>
                    <a:pt x="309880" y="420370"/>
                    <a:pt x="285750" y="453390"/>
                    <a:pt x="254000" y="480060"/>
                  </a:cubicBezTo>
                  <a:cubicBezTo>
                    <a:pt x="219710" y="508000"/>
                    <a:pt x="162560" y="542290"/>
                    <a:pt x="133350" y="549910"/>
                  </a:cubicBezTo>
                  <a:cubicBezTo>
                    <a:pt x="118110" y="553720"/>
                    <a:pt x="107950" y="554990"/>
                    <a:pt x="97790" y="549910"/>
                  </a:cubicBezTo>
                  <a:cubicBezTo>
                    <a:pt x="85090" y="543560"/>
                    <a:pt x="71120" y="524510"/>
                    <a:pt x="64770" y="506730"/>
                  </a:cubicBezTo>
                  <a:cubicBezTo>
                    <a:pt x="57150" y="485140"/>
                    <a:pt x="53340" y="440690"/>
                    <a:pt x="60960" y="424180"/>
                  </a:cubicBezTo>
                  <a:cubicBezTo>
                    <a:pt x="66040" y="414020"/>
                    <a:pt x="77470" y="405130"/>
                    <a:pt x="85090" y="405130"/>
                  </a:cubicBezTo>
                  <a:cubicBezTo>
                    <a:pt x="92710" y="405130"/>
                    <a:pt x="106680" y="415290"/>
                    <a:pt x="109220" y="422910"/>
                  </a:cubicBezTo>
                  <a:cubicBezTo>
                    <a:pt x="111760" y="429260"/>
                    <a:pt x="109220" y="440690"/>
                    <a:pt x="105410" y="445770"/>
                  </a:cubicBezTo>
                  <a:cubicBezTo>
                    <a:pt x="101600" y="450850"/>
                    <a:pt x="90170" y="457200"/>
                    <a:pt x="82550" y="455930"/>
                  </a:cubicBezTo>
                  <a:cubicBezTo>
                    <a:pt x="74930" y="454660"/>
                    <a:pt x="62230" y="441960"/>
                    <a:pt x="59690" y="434340"/>
                  </a:cubicBezTo>
                  <a:cubicBezTo>
                    <a:pt x="58420" y="426720"/>
                    <a:pt x="60960" y="415290"/>
                    <a:pt x="67310" y="411480"/>
                  </a:cubicBezTo>
                  <a:cubicBezTo>
                    <a:pt x="74930" y="406400"/>
                    <a:pt x="97790" y="406400"/>
                    <a:pt x="104140" y="412750"/>
                  </a:cubicBezTo>
                  <a:cubicBezTo>
                    <a:pt x="110490" y="421640"/>
                    <a:pt x="95250" y="449580"/>
                    <a:pt x="96520" y="466090"/>
                  </a:cubicBezTo>
                  <a:cubicBezTo>
                    <a:pt x="97790" y="480060"/>
                    <a:pt x="101600" y="500380"/>
                    <a:pt x="110490" y="505460"/>
                  </a:cubicBezTo>
                  <a:cubicBezTo>
                    <a:pt x="118110" y="509270"/>
                    <a:pt x="127000" y="506730"/>
                    <a:pt x="139700" y="501650"/>
                  </a:cubicBezTo>
                  <a:cubicBezTo>
                    <a:pt x="168910" y="488950"/>
                    <a:pt x="237490" y="429260"/>
                    <a:pt x="267970" y="389890"/>
                  </a:cubicBezTo>
                  <a:cubicBezTo>
                    <a:pt x="293370" y="356870"/>
                    <a:pt x="328930" y="300990"/>
                    <a:pt x="317500" y="285750"/>
                  </a:cubicBezTo>
                  <a:cubicBezTo>
                    <a:pt x="302260" y="266700"/>
                    <a:pt x="187960" y="321310"/>
                    <a:pt x="140970" y="323850"/>
                  </a:cubicBezTo>
                  <a:cubicBezTo>
                    <a:pt x="109220" y="325120"/>
                    <a:pt x="83820" y="326390"/>
                    <a:pt x="60960" y="316230"/>
                  </a:cubicBezTo>
                  <a:cubicBezTo>
                    <a:pt x="38100" y="306070"/>
                    <a:pt x="12700" y="281940"/>
                    <a:pt x="5080" y="264160"/>
                  </a:cubicBezTo>
                  <a:cubicBezTo>
                    <a:pt x="0" y="251460"/>
                    <a:pt x="3810" y="241300"/>
                    <a:pt x="7620" y="226060"/>
                  </a:cubicBezTo>
                  <a:cubicBezTo>
                    <a:pt x="12700" y="201930"/>
                    <a:pt x="25400" y="162560"/>
                    <a:pt x="45720" y="133350"/>
                  </a:cubicBezTo>
                  <a:cubicBezTo>
                    <a:pt x="69850" y="97790"/>
                    <a:pt x="119380" y="52070"/>
                    <a:pt x="152400" y="30480"/>
                  </a:cubicBezTo>
                  <a:cubicBezTo>
                    <a:pt x="175260" y="15240"/>
                    <a:pt x="203200" y="0"/>
                    <a:pt x="218440" y="3810"/>
                  </a:cubicBezTo>
                  <a:cubicBezTo>
                    <a:pt x="227330" y="6350"/>
                    <a:pt x="236220" y="17780"/>
                    <a:pt x="237490" y="25400"/>
                  </a:cubicBezTo>
                  <a:cubicBezTo>
                    <a:pt x="238760" y="33020"/>
                    <a:pt x="223520" y="50800"/>
                    <a:pt x="22352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8" name="Group 98"/>
          <p:cNvGrpSpPr/>
          <p:nvPr/>
        </p:nvGrpSpPr>
        <p:grpSpPr>
          <a:xfrm>
            <a:off x="8517255" y="6692265"/>
            <a:ext cx="348615" cy="160020"/>
            <a:chOff x="0" y="0"/>
            <a:chExt cx="464820" cy="213360"/>
          </a:xfrm>
        </p:grpSpPr>
        <p:sp>
          <p:nvSpPr>
            <p:cNvPr id="99" name="Freeform 99"/>
            <p:cNvSpPr/>
            <p:nvPr/>
          </p:nvSpPr>
          <p:spPr>
            <a:xfrm>
              <a:off x="46990" y="49530"/>
              <a:ext cx="368300" cy="114300"/>
            </a:xfrm>
            <a:custGeom>
              <a:avLst/>
              <a:gdLst/>
              <a:ahLst/>
              <a:cxnLst/>
              <a:rect l="l" t="t" r="r" b="b"/>
              <a:pathLst>
                <a:path w="368300" h="114300">
                  <a:moveTo>
                    <a:pt x="17780" y="64770"/>
                  </a:moveTo>
                  <a:cubicBezTo>
                    <a:pt x="172720" y="19050"/>
                    <a:pt x="288290" y="33020"/>
                    <a:pt x="320040" y="20320"/>
                  </a:cubicBezTo>
                  <a:cubicBezTo>
                    <a:pt x="332740" y="15240"/>
                    <a:pt x="334010" y="1270"/>
                    <a:pt x="341630" y="1270"/>
                  </a:cubicBezTo>
                  <a:cubicBezTo>
                    <a:pt x="349250" y="1270"/>
                    <a:pt x="365760" y="15240"/>
                    <a:pt x="367030" y="24130"/>
                  </a:cubicBezTo>
                  <a:cubicBezTo>
                    <a:pt x="368300" y="33020"/>
                    <a:pt x="355600" y="49530"/>
                    <a:pt x="347980" y="52070"/>
                  </a:cubicBezTo>
                  <a:cubicBezTo>
                    <a:pt x="340360" y="54610"/>
                    <a:pt x="327660" y="49530"/>
                    <a:pt x="322580" y="43180"/>
                  </a:cubicBezTo>
                  <a:cubicBezTo>
                    <a:pt x="317500" y="36830"/>
                    <a:pt x="317500" y="19050"/>
                    <a:pt x="321310" y="11430"/>
                  </a:cubicBezTo>
                  <a:cubicBezTo>
                    <a:pt x="325120" y="5080"/>
                    <a:pt x="335280" y="0"/>
                    <a:pt x="342900" y="1270"/>
                  </a:cubicBezTo>
                  <a:cubicBezTo>
                    <a:pt x="350520" y="2540"/>
                    <a:pt x="365760" y="13970"/>
                    <a:pt x="367030" y="21590"/>
                  </a:cubicBezTo>
                  <a:cubicBezTo>
                    <a:pt x="368300" y="29210"/>
                    <a:pt x="360680" y="45720"/>
                    <a:pt x="354330" y="49530"/>
                  </a:cubicBezTo>
                  <a:cubicBezTo>
                    <a:pt x="347980" y="53340"/>
                    <a:pt x="336550" y="53340"/>
                    <a:pt x="330200" y="49530"/>
                  </a:cubicBezTo>
                  <a:cubicBezTo>
                    <a:pt x="323850" y="45720"/>
                    <a:pt x="318770" y="36830"/>
                    <a:pt x="317500" y="30480"/>
                  </a:cubicBezTo>
                  <a:cubicBezTo>
                    <a:pt x="316230" y="22860"/>
                    <a:pt x="320040" y="12700"/>
                    <a:pt x="325120" y="7620"/>
                  </a:cubicBezTo>
                  <a:cubicBezTo>
                    <a:pt x="331470" y="2540"/>
                    <a:pt x="347980" y="0"/>
                    <a:pt x="354330" y="3810"/>
                  </a:cubicBezTo>
                  <a:cubicBezTo>
                    <a:pt x="361950" y="7620"/>
                    <a:pt x="368300" y="21590"/>
                    <a:pt x="367030" y="30480"/>
                  </a:cubicBezTo>
                  <a:cubicBezTo>
                    <a:pt x="364490" y="43180"/>
                    <a:pt x="342900" y="62230"/>
                    <a:pt x="320040" y="71120"/>
                  </a:cubicBezTo>
                  <a:cubicBezTo>
                    <a:pt x="279400" y="87630"/>
                    <a:pt x="182880" y="68580"/>
                    <a:pt x="130810" y="78740"/>
                  </a:cubicBezTo>
                  <a:cubicBezTo>
                    <a:pt x="91440" y="86360"/>
                    <a:pt x="53340" y="114300"/>
                    <a:pt x="30480" y="113030"/>
                  </a:cubicBezTo>
                  <a:cubicBezTo>
                    <a:pt x="19050" y="111760"/>
                    <a:pt x="6350" y="107950"/>
                    <a:pt x="3810" y="100330"/>
                  </a:cubicBezTo>
                  <a:cubicBezTo>
                    <a:pt x="0" y="92710"/>
                    <a:pt x="17780" y="64770"/>
                    <a:pt x="17780" y="647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0" name="Group 100"/>
          <p:cNvGrpSpPr/>
          <p:nvPr/>
        </p:nvGrpSpPr>
        <p:grpSpPr>
          <a:xfrm>
            <a:off x="8656320" y="6660832"/>
            <a:ext cx="403860" cy="451485"/>
            <a:chOff x="0" y="0"/>
            <a:chExt cx="538480" cy="601980"/>
          </a:xfrm>
        </p:grpSpPr>
        <p:sp>
          <p:nvSpPr>
            <p:cNvPr id="101" name="Freeform 101"/>
            <p:cNvSpPr/>
            <p:nvPr/>
          </p:nvSpPr>
          <p:spPr>
            <a:xfrm>
              <a:off x="41910" y="44450"/>
              <a:ext cx="448310" cy="510540"/>
            </a:xfrm>
            <a:custGeom>
              <a:avLst/>
              <a:gdLst/>
              <a:ahLst/>
              <a:cxnLst/>
              <a:rect l="l" t="t" r="r" b="b"/>
              <a:pathLst>
                <a:path w="448310" h="510540">
                  <a:moveTo>
                    <a:pt x="138430" y="55880"/>
                  </a:moveTo>
                  <a:cubicBezTo>
                    <a:pt x="86360" y="69850"/>
                    <a:pt x="72390" y="158750"/>
                    <a:pt x="64770" y="210820"/>
                  </a:cubicBezTo>
                  <a:cubicBezTo>
                    <a:pt x="57150" y="262890"/>
                    <a:pt x="46990" y="327660"/>
                    <a:pt x="59690" y="367030"/>
                  </a:cubicBezTo>
                  <a:cubicBezTo>
                    <a:pt x="68580" y="394970"/>
                    <a:pt x="92710" y="417830"/>
                    <a:pt x="109220" y="431800"/>
                  </a:cubicBezTo>
                  <a:cubicBezTo>
                    <a:pt x="120650" y="441960"/>
                    <a:pt x="132080" y="449580"/>
                    <a:pt x="144780" y="452120"/>
                  </a:cubicBezTo>
                  <a:cubicBezTo>
                    <a:pt x="158750" y="455930"/>
                    <a:pt x="171450" y="454660"/>
                    <a:pt x="189230" y="449580"/>
                  </a:cubicBezTo>
                  <a:cubicBezTo>
                    <a:pt x="220980" y="440690"/>
                    <a:pt x="273050" y="407670"/>
                    <a:pt x="309880" y="381000"/>
                  </a:cubicBezTo>
                  <a:cubicBezTo>
                    <a:pt x="346710" y="354330"/>
                    <a:pt x="384810" y="293370"/>
                    <a:pt x="410210" y="288290"/>
                  </a:cubicBezTo>
                  <a:cubicBezTo>
                    <a:pt x="424180" y="285750"/>
                    <a:pt x="440690" y="294640"/>
                    <a:pt x="444500" y="302260"/>
                  </a:cubicBezTo>
                  <a:cubicBezTo>
                    <a:pt x="448310" y="309880"/>
                    <a:pt x="441960" y="327660"/>
                    <a:pt x="435610" y="331470"/>
                  </a:cubicBezTo>
                  <a:cubicBezTo>
                    <a:pt x="427990" y="336550"/>
                    <a:pt x="405130" y="332740"/>
                    <a:pt x="400050" y="326390"/>
                  </a:cubicBezTo>
                  <a:cubicBezTo>
                    <a:pt x="394970" y="320040"/>
                    <a:pt x="401320" y="295910"/>
                    <a:pt x="407670" y="289560"/>
                  </a:cubicBezTo>
                  <a:cubicBezTo>
                    <a:pt x="412750" y="284480"/>
                    <a:pt x="425450" y="285750"/>
                    <a:pt x="431800" y="288290"/>
                  </a:cubicBezTo>
                  <a:cubicBezTo>
                    <a:pt x="438150" y="290830"/>
                    <a:pt x="444500" y="300990"/>
                    <a:pt x="445770" y="307340"/>
                  </a:cubicBezTo>
                  <a:cubicBezTo>
                    <a:pt x="447040" y="314960"/>
                    <a:pt x="444500" y="321310"/>
                    <a:pt x="438150" y="330200"/>
                  </a:cubicBezTo>
                  <a:cubicBezTo>
                    <a:pt x="424180" y="351790"/>
                    <a:pt x="377190" y="394970"/>
                    <a:pt x="339090" y="422910"/>
                  </a:cubicBezTo>
                  <a:cubicBezTo>
                    <a:pt x="298450" y="452120"/>
                    <a:pt x="236220" y="487680"/>
                    <a:pt x="201930" y="499110"/>
                  </a:cubicBezTo>
                  <a:cubicBezTo>
                    <a:pt x="182880" y="505460"/>
                    <a:pt x="172720" y="510540"/>
                    <a:pt x="153670" y="506730"/>
                  </a:cubicBezTo>
                  <a:cubicBezTo>
                    <a:pt x="123190" y="501650"/>
                    <a:pt x="66040" y="469900"/>
                    <a:pt x="41910" y="443230"/>
                  </a:cubicBezTo>
                  <a:cubicBezTo>
                    <a:pt x="22860" y="421640"/>
                    <a:pt x="15240" y="398780"/>
                    <a:pt x="8890" y="368300"/>
                  </a:cubicBezTo>
                  <a:cubicBezTo>
                    <a:pt x="0" y="325120"/>
                    <a:pt x="6350" y="256540"/>
                    <a:pt x="13970" y="201930"/>
                  </a:cubicBezTo>
                  <a:cubicBezTo>
                    <a:pt x="21590" y="146050"/>
                    <a:pt x="36830" y="69850"/>
                    <a:pt x="57150" y="38100"/>
                  </a:cubicBezTo>
                  <a:cubicBezTo>
                    <a:pt x="68580" y="20320"/>
                    <a:pt x="82550" y="11430"/>
                    <a:pt x="97790" y="6350"/>
                  </a:cubicBezTo>
                  <a:cubicBezTo>
                    <a:pt x="111760" y="1270"/>
                    <a:pt x="133350" y="0"/>
                    <a:pt x="144780" y="6350"/>
                  </a:cubicBezTo>
                  <a:cubicBezTo>
                    <a:pt x="153670" y="11430"/>
                    <a:pt x="165100" y="25400"/>
                    <a:pt x="163830" y="33020"/>
                  </a:cubicBezTo>
                  <a:cubicBezTo>
                    <a:pt x="162560" y="41910"/>
                    <a:pt x="138430" y="55880"/>
                    <a:pt x="138430" y="558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2" name="Group 102"/>
          <p:cNvGrpSpPr/>
          <p:nvPr/>
        </p:nvGrpSpPr>
        <p:grpSpPr>
          <a:xfrm>
            <a:off x="7764780" y="5893118"/>
            <a:ext cx="1036320" cy="254317"/>
            <a:chOff x="0" y="0"/>
            <a:chExt cx="1381760" cy="339090"/>
          </a:xfrm>
        </p:grpSpPr>
        <p:sp>
          <p:nvSpPr>
            <p:cNvPr id="103" name="Freeform 103"/>
            <p:cNvSpPr/>
            <p:nvPr/>
          </p:nvSpPr>
          <p:spPr>
            <a:xfrm>
              <a:off x="49530" y="46990"/>
              <a:ext cx="1283970" cy="251460"/>
            </a:xfrm>
            <a:custGeom>
              <a:avLst/>
              <a:gdLst/>
              <a:ahLst/>
              <a:cxnLst/>
              <a:rect l="l" t="t" r="r" b="b"/>
              <a:pathLst>
                <a:path w="1283970" h="251460">
                  <a:moveTo>
                    <a:pt x="1268730" y="50800"/>
                  </a:moveTo>
                  <a:cubicBezTo>
                    <a:pt x="1088390" y="124460"/>
                    <a:pt x="1012190" y="144780"/>
                    <a:pt x="933450" y="163830"/>
                  </a:cubicBezTo>
                  <a:cubicBezTo>
                    <a:pt x="839470" y="186690"/>
                    <a:pt x="717550" y="215900"/>
                    <a:pt x="624840" y="228600"/>
                  </a:cubicBezTo>
                  <a:cubicBezTo>
                    <a:pt x="551180" y="238760"/>
                    <a:pt x="491490" y="251460"/>
                    <a:pt x="424180" y="241300"/>
                  </a:cubicBezTo>
                  <a:cubicBezTo>
                    <a:pt x="350520" y="229870"/>
                    <a:pt x="264160" y="186690"/>
                    <a:pt x="199390" y="153670"/>
                  </a:cubicBezTo>
                  <a:cubicBezTo>
                    <a:pt x="144780" y="125730"/>
                    <a:pt x="76200" y="83820"/>
                    <a:pt x="57150" y="62230"/>
                  </a:cubicBezTo>
                  <a:cubicBezTo>
                    <a:pt x="49530" y="54610"/>
                    <a:pt x="52070" y="44450"/>
                    <a:pt x="46990" y="41910"/>
                  </a:cubicBezTo>
                  <a:cubicBezTo>
                    <a:pt x="40640" y="39370"/>
                    <a:pt x="25400" y="53340"/>
                    <a:pt x="17780" y="50800"/>
                  </a:cubicBezTo>
                  <a:cubicBezTo>
                    <a:pt x="10160" y="48260"/>
                    <a:pt x="1270" y="31750"/>
                    <a:pt x="1270" y="24130"/>
                  </a:cubicBezTo>
                  <a:cubicBezTo>
                    <a:pt x="1270" y="16510"/>
                    <a:pt x="8890" y="6350"/>
                    <a:pt x="15240" y="3810"/>
                  </a:cubicBezTo>
                  <a:cubicBezTo>
                    <a:pt x="22860" y="0"/>
                    <a:pt x="39370" y="3810"/>
                    <a:pt x="45720" y="8890"/>
                  </a:cubicBezTo>
                  <a:cubicBezTo>
                    <a:pt x="50800" y="13970"/>
                    <a:pt x="54610" y="25400"/>
                    <a:pt x="52070" y="31750"/>
                  </a:cubicBezTo>
                  <a:cubicBezTo>
                    <a:pt x="49530" y="39370"/>
                    <a:pt x="36830" y="52070"/>
                    <a:pt x="27940" y="52070"/>
                  </a:cubicBezTo>
                  <a:cubicBezTo>
                    <a:pt x="20320" y="52070"/>
                    <a:pt x="6350" y="43180"/>
                    <a:pt x="2540" y="35560"/>
                  </a:cubicBezTo>
                  <a:cubicBezTo>
                    <a:pt x="0" y="29210"/>
                    <a:pt x="0" y="16510"/>
                    <a:pt x="6350" y="11430"/>
                  </a:cubicBezTo>
                  <a:cubicBezTo>
                    <a:pt x="16510" y="3810"/>
                    <a:pt x="52070" y="7620"/>
                    <a:pt x="78740" y="16510"/>
                  </a:cubicBezTo>
                  <a:cubicBezTo>
                    <a:pt x="119380" y="30480"/>
                    <a:pt x="167640" y="80010"/>
                    <a:pt x="220980" y="107950"/>
                  </a:cubicBezTo>
                  <a:cubicBezTo>
                    <a:pt x="281940" y="139700"/>
                    <a:pt x="356870" y="179070"/>
                    <a:pt x="424180" y="190500"/>
                  </a:cubicBezTo>
                  <a:cubicBezTo>
                    <a:pt x="487680" y="200660"/>
                    <a:pt x="543560" y="187960"/>
                    <a:pt x="613410" y="179070"/>
                  </a:cubicBezTo>
                  <a:cubicBezTo>
                    <a:pt x="703580" y="167640"/>
                    <a:pt x="825500" y="138430"/>
                    <a:pt x="916940" y="115570"/>
                  </a:cubicBezTo>
                  <a:cubicBezTo>
                    <a:pt x="994410" y="96520"/>
                    <a:pt x="1068070" y="77470"/>
                    <a:pt x="1129030" y="55880"/>
                  </a:cubicBezTo>
                  <a:cubicBezTo>
                    <a:pt x="1176020" y="39370"/>
                    <a:pt x="1224280" y="2540"/>
                    <a:pt x="1250950" y="3810"/>
                  </a:cubicBezTo>
                  <a:cubicBezTo>
                    <a:pt x="1264920" y="5080"/>
                    <a:pt x="1278890" y="12700"/>
                    <a:pt x="1281430" y="20320"/>
                  </a:cubicBezTo>
                  <a:cubicBezTo>
                    <a:pt x="1283970" y="27940"/>
                    <a:pt x="1268730" y="50800"/>
                    <a:pt x="126873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4" name="Group 104"/>
          <p:cNvGrpSpPr/>
          <p:nvPr/>
        </p:nvGrpSpPr>
        <p:grpSpPr>
          <a:xfrm>
            <a:off x="7424738" y="5767388"/>
            <a:ext cx="531495" cy="471488"/>
            <a:chOff x="0" y="0"/>
            <a:chExt cx="708660" cy="628650"/>
          </a:xfrm>
        </p:grpSpPr>
        <p:sp>
          <p:nvSpPr>
            <p:cNvPr id="105" name="Freeform 105"/>
            <p:cNvSpPr/>
            <p:nvPr/>
          </p:nvSpPr>
          <p:spPr>
            <a:xfrm>
              <a:off x="46990" y="45720"/>
              <a:ext cx="612140" cy="534670"/>
            </a:xfrm>
            <a:custGeom>
              <a:avLst/>
              <a:gdLst/>
              <a:ahLst/>
              <a:cxnLst/>
              <a:rect l="l" t="t" r="r" b="b"/>
              <a:pathLst>
                <a:path w="612140" h="534670">
                  <a:moveTo>
                    <a:pt x="589280" y="55880"/>
                  </a:moveTo>
                  <a:cubicBezTo>
                    <a:pt x="485140" y="77470"/>
                    <a:pt x="453390" y="91440"/>
                    <a:pt x="410210" y="119380"/>
                  </a:cubicBezTo>
                  <a:cubicBezTo>
                    <a:pt x="328930" y="171450"/>
                    <a:pt x="151130" y="336550"/>
                    <a:pt x="85090" y="382270"/>
                  </a:cubicBezTo>
                  <a:cubicBezTo>
                    <a:pt x="58420" y="401320"/>
                    <a:pt x="24130" y="416560"/>
                    <a:pt x="25400" y="417830"/>
                  </a:cubicBezTo>
                  <a:cubicBezTo>
                    <a:pt x="25400" y="419100"/>
                    <a:pt x="40640" y="415290"/>
                    <a:pt x="40640" y="412750"/>
                  </a:cubicBezTo>
                  <a:cubicBezTo>
                    <a:pt x="40640" y="410210"/>
                    <a:pt x="8890" y="408940"/>
                    <a:pt x="3810" y="401320"/>
                  </a:cubicBezTo>
                  <a:cubicBezTo>
                    <a:pt x="0" y="394970"/>
                    <a:pt x="3810" y="378460"/>
                    <a:pt x="10160" y="372110"/>
                  </a:cubicBezTo>
                  <a:cubicBezTo>
                    <a:pt x="17780" y="364490"/>
                    <a:pt x="31750" y="361950"/>
                    <a:pt x="49530" y="360680"/>
                  </a:cubicBezTo>
                  <a:cubicBezTo>
                    <a:pt x="90170" y="356870"/>
                    <a:pt x="179070" y="359410"/>
                    <a:pt x="245110" y="377190"/>
                  </a:cubicBezTo>
                  <a:cubicBezTo>
                    <a:pt x="320040" y="397510"/>
                    <a:pt x="445770" y="461010"/>
                    <a:pt x="471170" y="488950"/>
                  </a:cubicBezTo>
                  <a:cubicBezTo>
                    <a:pt x="478790" y="497840"/>
                    <a:pt x="481330" y="504190"/>
                    <a:pt x="480060" y="511810"/>
                  </a:cubicBezTo>
                  <a:cubicBezTo>
                    <a:pt x="478790" y="518160"/>
                    <a:pt x="473710" y="527050"/>
                    <a:pt x="467360" y="530860"/>
                  </a:cubicBezTo>
                  <a:cubicBezTo>
                    <a:pt x="461010" y="534670"/>
                    <a:pt x="449580" y="534670"/>
                    <a:pt x="443230" y="530860"/>
                  </a:cubicBezTo>
                  <a:cubicBezTo>
                    <a:pt x="436880" y="527050"/>
                    <a:pt x="430530" y="518160"/>
                    <a:pt x="429260" y="511810"/>
                  </a:cubicBezTo>
                  <a:cubicBezTo>
                    <a:pt x="427990" y="504190"/>
                    <a:pt x="433070" y="494030"/>
                    <a:pt x="438150" y="488950"/>
                  </a:cubicBezTo>
                  <a:cubicBezTo>
                    <a:pt x="443230" y="483870"/>
                    <a:pt x="455930" y="481330"/>
                    <a:pt x="462280" y="483870"/>
                  </a:cubicBezTo>
                  <a:cubicBezTo>
                    <a:pt x="469900" y="486410"/>
                    <a:pt x="478790" y="500380"/>
                    <a:pt x="480060" y="508000"/>
                  </a:cubicBezTo>
                  <a:cubicBezTo>
                    <a:pt x="481330" y="515620"/>
                    <a:pt x="474980" y="525780"/>
                    <a:pt x="469900" y="529590"/>
                  </a:cubicBezTo>
                  <a:cubicBezTo>
                    <a:pt x="463550" y="533400"/>
                    <a:pt x="457200" y="534670"/>
                    <a:pt x="445770" y="532130"/>
                  </a:cubicBezTo>
                  <a:cubicBezTo>
                    <a:pt x="410210" y="525780"/>
                    <a:pt x="292100" y="447040"/>
                    <a:pt x="237490" y="427990"/>
                  </a:cubicBezTo>
                  <a:cubicBezTo>
                    <a:pt x="205740" y="416560"/>
                    <a:pt x="187960" y="414020"/>
                    <a:pt x="157480" y="411480"/>
                  </a:cubicBezTo>
                  <a:cubicBezTo>
                    <a:pt x="118110" y="407670"/>
                    <a:pt x="45720" y="429260"/>
                    <a:pt x="22860" y="416560"/>
                  </a:cubicBezTo>
                  <a:cubicBezTo>
                    <a:pt x="10160" y="410210"/>
                    <a:pt x="2540" y="392430"/>
                    <a:pt x="3810" y="383540"/>
                  </a:cubicBezTo>
                  <a:cubicBezTo>
                    <a:pt x="3810" y="377190"/>
                    <a:pt x="10160" y="370840"/>
                    <a:pt x="15240" y="369570"/>
                  </a:cubicBezTo>
                  <a:cubicBezTo>
                    <a:pt x="20320" y="368300"/>
                    <a:pt x="25400" y="377190"/>
                    <a:pt x="33020" y="374650"/>
                  </a:cubicBezTo>
                  <a:cubicBezTo>
                    <a:pt x="58420" y="368300"/>
                    <a:pt x="120650" y="280670"/>
                    <a:pt x="173990" y="233680"/>
                  </a:cubicBezTo>
                  <a:cubicBezTo>
                    <a:pt x="236220" y="179070"/>
                    <a:pt x="326390" y="109220"/>
                    <a:pt x="389890" y="72390"/>
                  </a:cubicBezTo>
                  <a:cubicBezTo>
                    <a:pt x="434340" y="45720"/>
                    <a:pt x="473710" y="29210"/>
                    <a:pt x="509270" y="17780"/>
                  </a:cubicBezTo>
                  <a:cubicBezTo>
                    <a:pt x="535940" y="10160"/>
                    <a:pt x="563880" y="0"/>
                    <a:pt x="581660" y="5080"/>
                  </a:cubicBezTo>
                  <a:cubicBezTo>
                    <a:pt x="594360" y="8890"/>
                    <a:pt x="609600" y="20320"/>
                    <a:pt x="610870" y="29210"/>
                  </a:cubicBezTo>
                  <a:cubicBezTo>
                    <a:pt x="612140" y="38100"/>
                    <a:pt x="589280" y="55880"/>
                    <a:pt x="589280" y="558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6" name="Group 106"/>
          <p:cNvGrpSpPr/>
          <p:nvPr/>
        </p:nvGrpSpPr>
        <p:grpSpPr>
          <a:xfrm>
            <a:off x="7717155" y="5834062"/>
            <a:ext cx="235267" cy="539115"/>
            <a:chOff x="0" y="0"/>
            <a:chExt cx="313690" cy="718820"/>
          </a:xfrm>
        </p:grpSpPr>
        <p:sp>
          <p:nvSpPr>
            <p:cNvPr id="107" name="Freeform 107"/>
            <p:cNvSpPr/>
            <p:nvPr/>
          </p:nvSpPr>
          <p:spPr>
            <a:xfrm>
              <a:off x="33020" y="44450"/>
              <a:ext cx="233680" cy="624840"/>
            </a:xfrm>
            <a:custGeom>
              <a:avLst/>
              <a:gdLst/>
              <a:ahLst/>
              <a:cxnLst/>
              <a:rect l="l" t="t" r="r" b="b"/>
              <a:pathLst>
                <a:path w="233680" h="624840">
                  <a:moveTo>
                    <a:pt x="229870" y="41910"/>
                  </a:moveTo>
                  <a:cubicBezTo>
                    <a:pt x="139700" y="181610"/>
                    <a:pt x="100330" y="245110"/>
                    <a:pt x="82550" y="314960"/>
                  </a:cubicBezTo>
                  <a:cubicBezTo>
                    <a:pt x="60960" y="398780"/>
                    <a:pt x="92710" y="571500"/>
                    <a:pt x="67310" y="607060"/>
                  </a:cubicBezTo>
                  <a:cubicBezTo>
                    <a:pt x="58420" y="619760"/>
                    <a:pt x="41910" y="624840"/>
                    <a:pt x="33020" y="622300"/>
                  </a:cubicBezTo>
                  <a:cubicBezTo>
                    <a:pt x="26670" y="621030"/>
                    <a:pt x="19050" y="610870"/>
                    <a:pt x="17780" y="603250"/>
                  </a:cubicBezTo>
                  <a:cubicBezTo>
                    <a:pt x="16510" y="596900"/>
                    <a:pt x="19050" y="585470"/>
                    <a:pt x="24130" y="580390"/>
                  </a:cubicBezTo>
                  <a:cubicBezTo>
                    <a:pt x="29210" y="575310"/>
                    <a:pt x="39370" y="571500"/>
                    <a:pt x="46990" y="572770"/>
                  </a:cubicBezTo>
                  <a:cubicBezTo>
                    <a:pt x="54610" y="575310"/>
                    <a:pt x="68580" y="588010"/>
                    <a:pt x="68580" y="595630"/>
                  </a:cubicBezTo>
                  <a:cubicBezTo>
                    <a:pt x="68580" y="604520"/>
                    <a:pt x="53340" y="623570"/>
                    <a:pt x="44450" y="623570"/>
                  </a:cubicBezTo>
                  <a:cubicBezTo>
                    <a:pt x="35560" y="623570"/>
                    <a:pt x="24130" y="613410"/>
                    <a:pt x="17780" y="598170"/>
                  </a:cubicBezTo>
                  <a:cubicBezTo>
                    <a:pt x="0" y="553720"/>
                    <a:pt x="13970" y="381000"/>
                    <a:pt x="36830" y="293370"/>
                  </a:cubicBezTo>
                  <a:cubicBezTo>
                    <a:pt x="54610" y="220980"/>
                    <a:pt x="95250" y="157480"/>
                    <a:pt x="124460" y="105410"/>
                  </a:cubicBezTo>
                  <a:cubicBezTo>
                    <a:pt x="147320" y="66040"/>
                    <a:pt x="171450" y="17780"/>
                    <a:pt x="193040" y="6350"/>
                  </a:cubicBezTo>
                  <a:cubicBezTo>
                    <a:pt x="204470" y="0"/>
                    <a:pt x="220980" y="1270"/>
                    <a:pt x="227330" y="7620"/>
                  </a:cubicBezTo>
                  <a:cubicBezTo>
                    <a:pt x="233680" y="13970"/>
                    <a:pt x="229870" y="41910"/>
                    <a:pt x="229870" y="419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08" name="Group 108"/>
          <p:cNvGrpSpPr/>
          <p:nvPr/>
        </p:nvGrpSpPr>
        <p:grpSpPr>
          <a:xfrm>
            <a:off x="8003857" y="5548312"/>
            <a:ext cx="216217" cy="288608"/>
            <a:chOff x="0" y="0"/>
            <a:chExt cx="288290" cy="384810"/>
          </a:xfrm>
        </p:grpSpPr>
        <p:sp>
          <p:nvSpPr>
            <p:cNvPr id="109" name="Freeform 109"/>
            <p:cNvSpPr/>
            <p:nvPr/>
          </p:nvSpPr>
          <p:spPr>
            <a:xfrm>
              <a:off x="48260" y="48260"/>
              <a:ext cx="193040" cy="290830"/>
            </a:xfrm>
            <a:custGeom>
              <a:avLst/>
              <a:gdLst/>
              <a:ahLst/>
              <a:cxnLst/>
              <a:rect l="l" t="t" r="r" b="b"/>
              <a:pathLst>
                <a:path w="193040" h="290830">
                  <a:moveTo>
                    <a:pt x="186690" y="43180"/>
                  </a:moveTo>
                  <a:cubicBezTo>
                    <a:pt x="63500" y="219710"/>
                    <a:pt x="63500" y="269240"/>
                    <a:pt x="45720" y="281940"/>
                  </a:cubicBezTo>
                  <a:cubicBezTo>
                    <a:pt x="35560" y="289560"/>
                    <a:pt x="15240" y="289560"/>
                    <a:pt x="8890" y="284480"/>
                  </a:cubicBezTo>
                  <a:cubicBezTo>
                    <a:pt x="2540" y="279400"/>
                    <a:pt x="0" y="260350"/>
                    <a:pt x="3810" y="254000"/>
                  </a:cubicBezTo>
                  <a:cubicBezTo>
                    <a:pt x="8890" y="246380"/>
                    <a:pt x="31750" y="240030"/>
                    <a:pt x="39370" y="243840"/>
                  </a:cubicBezTo>
                  <a:cubicBezTo>
                    <a:pt x="46990" y="247650"/>
                    <a:pt x="52070" y="274320"/>
                    <a:pt x="46990" y="280670"/>
                  </a:cubicBezTo>
                  <a:cubicBezTo>
                    <a:pt x="41910" y="287020"/>
                    <a:pt x="17780" y="290830"/>
                    <a:pt x="10160" y="285750"/>
                  </a:cubicBezTo>
                  <a:cubicBezTo>
                    <a:pt x="3810" y="281940"/>
                    <a:pt x="1270" y="269240"/>
                    <a:pt x="2540" y="256540"/>
                  </a:cubicBezTo>
                  <a:cubicBezTo>
                    <a:pt x="3810" y="232410"/>
                    <a:pt x="24130" y="186690"/>
                    <a:pt x="40640" y="154940"/>
                  </a:cubicBezTo>
                  <a:cubicBezTo>
                    <a:pt x="57150" y="124460"/>
                    <a:pt x="78740" y="97790"/>
                    <a:pt x="99060" y="72390"/>
                  </a:cubicBezTo>
                  <a:cubicBezTo>
                    <a:pt x="119380" y="46990"/>
                    <a:pt x="144780" y="6350"/>
                    <a:pt x="162560" y="2540"/>
                  </a:cubicBezTo>
                  <a:cubicBezTo>
                    <a:pt x="172720" y="0"/>
                    <a:pt x="185420" y="8890"/>
                    <a:pt x="189230" y="15240"/>
                  </a:cubicBezTo>
                  <a:cubicBezTo>
                    <a:pt x="193040" y="21590"/>
                    <a:pt x="186690" y="43180"/>
                    <a:pt x="186690" y="43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0" name="Group 110"/>
          <p:cNvGrpSpPr/>
          <p:nvPr/>
        </p:nvGrpSpPr>
        <p:grpSpPr>
          <a:xfrm>
            <a:off x="8100060" y="5568315"/>
            <a:ext cx="243840" cy="256222"/>
            <a:chOff x="0" y="0"/>
            <a:chExt cx="325120" cy="341630"/>
          </a:xfrm>
        </p:grpSpPr>
        <p:sp>
          <p:nvSpPr>
            <p:cNvPr id="111" name="Freeform 111"/>
            <p:cNvSpPr/>
            <p:nvPr/>
          </p:nvSpPr>
          <p:spPr>
            <a:xfrm>
              <a:off x="46990" y="44450"/>
              <a:ext cx="231140" cy="250190"/>
            </a:xfrm>
            <a:custGeom>
              <a:avLst/>
              <a:gdLst/>
              <a:ahLst/>
              <a:cxnLst/>
              <a:rect l="l" t="t" r="r" b="b"/>
              <a:pathLst>
                <a:path w="231140" h="250190">
                  <a:moveTo>
                    <a:pt x="227330" y="40640"/>
                  </a:moveTo>
                  <a:cubicBezTo>
                    <a:pt x="25400" y="250190"/>
                    <a:pt x="10160" y="243840"/>
                    <a:pt x="5080" y="236220"/>
                  </a:cubicBezTo>
                  <a:cubicBezTo>
                    <a:pt x="1270" y="229870"/>
                    <a:pt x="3810" y="210820"/>
                    <a:pt x="10160" y="205740"/>
                  </a:cubicBezTo>
                  <a:cubicBezTo>
                    <a:pt x="16510" y="200660"/>
                    <a:pt x="41910" y="201930"/>
                    <a:pt x="46990" y="208280"/>
                  </a:cubicBezTo>
                  <a:cubicBezTo>
                    <a:pt x="52070" y="214630"/>
                    <a:pt x="49530" y="240030"/>
                    <a:pt x="43180" y="245110"/>
                  </a:cubicBezTo>
                  <a:cubicBezTo>
                    <a:pt x="36830" y="250190"/>
                    <a:pt x="12700" y="245110"/>
                    <a:pt x="6350" y="238760"/>
                  </a:cubicBezTo>
                  <a:cubicBezTo>
                    <a:pt x="1270" y="233680"/>
                    <a:pt x="0" y="226060"/>
                    <a:pt x="3810" y="214630"/>
                  </a:cubicBezTo>
                  <a:cubicBezTo>
                    <a:pt x="15240" y="177800"/>
                    <a:pt x="149860" y="22860"/>
                    <a:pt x="190500" y="6350"/>
                  </a:cubicBezTo>
                  <a:cubicBezTo>
                    <a:pt x="204470" y="0"/>
                    <a:pt x="218440" y="1270"/>
                    <a:pt x="224790" y="7620"/>
                  </a:cubicBezTo>
                  <a:cubicBezTo>
                    <a:pt x="231140" y="13970"/>
                    <a:pt x="227330" y="40640"/>
                    <a:pt x="227330" y="406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2" name="Group 112"/>
          <p:cNvGrpSpPr/>
          <p:nvPr/>
        </p:nvGrpSpPr>
        <p:grpSpPr>
          <a:xfrm>
            <a:off x="7810500" y="5600700"/>
            <a:ext cx="126683" cy="154305"/>
            <a:chOff x="0" y="0"/>
            <a:chExt cx="168910" cy="205740"/>
          </a:xfrm>
        </p:grpSpPr>
        <p:sp>
          <p:nvSpPr>
            <p:cNvPr id="113" name="Freeform 113"/>
            <p:cNvSpPr/>
            <p:nvPr/>
          </p:nvSpPr>
          <p:spPr>
            <a:xfrm>
              <a:off x="50800" y="49530"/>
              <a:ext cx="68580" cy="107950"/>
            </a:xfrm>
            <a:custGeom>
              <a:avLst/>
              <a:gdLst/>
              <a:ahLst/>
              <a:cxnLst/>
              <a:rect l="l" t="t" r="r" b="b"/>
              <a:pathLst>
                <a:path w="68580" h="107950">
                  <a:moveTo>
                    <a:pt x="0" y="82550"/>
                  </a:moveTo>
                  <a:cubicBezTo>
                    <a:pt x="31750" y="1270"/>
                    <a:pt x="41910" y="0"/>
                    <a:pt x="48260" y="1270"/>
                  </a:cubicBezTo>
                  <a:cubicBezTo>
                    <a:pt x="54610" y="2540"/>
                    <a:pt x="63500" y="10160"/>
                    <a:pt x="66040" y="16510"/>
                  </a:cubicBezTo>
                  <a:cubicBezTo>
                    <a:pt x="68580" y="22860"/>
                    <a:pt x="67310" y="34290"/>
                    <a:pt x="63500" y="40640"/>
                  </a:cubicBezTo>
                  <a:cubicBezTo>
                    <a:pt x="59690" y="46990"/>
                    <a:pt x="49530" y="52070"/>
                    <a:pt x="43180" y="52070"/>
                  </a:cubicBezTo>
                  <a:cubicBezTo>
                    <a:pt x="35560" y="52070"/>
                    <a:pt x="25400" y="46990"/>
                    <a:pt x="21590" y="40640"/>
                  </a:cubicBezTo>
                  <a:cubicBezTo>
                    <a:pt x="17780" y="34290"/>
                    <a:pt x="16510" y="22860"/>
                    <a:pt x="19050" y="16510"/>
                  </a:cubicBezTo>
                  <a:cubicBezTo>
                    <a:pt x="21590" y="10160"/>
                    <a:pt x="30480" y="2540"/>
                    <a:pt x="38100" y="1270"/>
                  </a:cubicBezTo>
                  <a:cubicBezTo>
                    <a:pt x="44450" y="0"/>
                    <a:pt x="55880" y="2540"/>
                    <a:pt x="60960" y="7620"/>
                  </a:cubicBezTo>
                  <a:cubicBezTo>
                    <a:pt x="66040" y="12700"/>
                    <a:pt x="67310" y="20320"/>
                    <a:pt x="67310" y="30480"/>
                  </a:cubicBezTo>
                  <a:cubicBezTo>
                    <a:pt x="67310" y="46990"/>
                    <a:pt x="55880" y="87630"/>
                    <a:pt x="44450" y="99060"/>
                  </a:cubicBezTo>
                  <a:cubicBezTo>
                    <a:pt x="36830" y="105410"/>
                    <a:pt x="24130" y="107950"/>
                    <a:pt x="16510" y="105410"/>
                  </a:cubicBezTo>
                  <a:cubicBezTo>
                    <a:pt x="8890" y="102870"/>
                    <a:pt x="0" y="82550"/>
                    <a:pt x="0" y="825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4" name="Group 114"/>
          <p:cNvGrpSpPr/>
          <p:nvPr/>
        </p:nvGrpSpPr>
        <p:grpSpPr>
          <a:xfrm>
            <a:off x="7764780" y="3658553"/>
            <a:ext cx="1284923" cy="397192"/>
            <a:chOff x="0" y="0"/>
            <a:chExt cx="1713230" cy="529590"/>
          </a:xfrm>
        </p:grpSpPr>
        <p:sp>
          <p:nvSpPr>
            <p:cNvPr id="115" name="Freeform 115"/>
            <p:cNvSpPr/>
            <p:nvPr/>
          </p:nvSpPr>
          <p:spPr>
            <a:xfrm>
              <a:off x="43180" y="44450"/>
              <a:ext cx="1624330" cy="435610"/>
            </a:xfrm>
            <a:custGeom>
              <a:avLst/>
              <a:gdLst/>
              <a:ahLst/>
              <a:cxnLst/>
              <a:rect l="l" t="t" r="r" b="b"/>
              <a:pathLst>
                <a:path w="1624330" h="435610">
                  <a:moveTo>
                    <a:pt x="1584960" y="234950"/>
                  </a:moveTo>
                  <a:cubicBezTo>
                    <a:pt x="1488440" y="182880"/>
                    <a:pt x="1443990" y="170180"/>
                    <a:pt x="1381760" y="154940"/>
                  </a:cubicBezTo>
                  <a:cubicBezTo>
                    <a:pt x="1273810" y="127000"/>
                    <a:pt x="1047750" y="80010"/>
                    <a:pt x="933450" y="64770"/>
                  </a:cubicBezTo>
                  <a:cubicBezTo>
                    <a:pt x="863600" y="55880"/>
                    <a:pt x="824230" y="53340"/>
                    <a:pt x="762000" y="53340"/>
                  </a:cubicBezTo>
                  <a:cubicBezTo>
                    <a:pt x="689610" y="53340"/>
                    <a:pt x="586740" y="62230"/>
                    <a:pt x="527050" y="68580"/>
                  </a:cubicBezTo>
                  <a:cubicBezTo>
                    <a:pt x="490220" y="72390"/>
                    <a:pt x="474980" y="72390"/>
                    <a:pt x="438150" y="81280"/>
                  </a:cubicBezTo>
                  <a:cubicBezTo>
                    <a:pt x="374650" y="97790"/>
                    <a:pt x="243840" y="143510"/>
                    <a:pt x="182880" y="175260"/>
                  </a:cubicBezTo>
                  <a:cubicBezTo>
                    <a:pt x="146050" y="194310"/>
                    <a:pt x="116840" y="214630"/>
                    <a:pt x="99060" y="234950"/>
                  </a:cubicBezTo>
                  <a:cubicBezTo>
                    <a:pt x="87630" y="247650"/>
                    <a:pt x="82550" y="256540"/>
                    <a:pt x="76200" y="274320"/>
                  </a:cubicBezTo>
                  <a:cubicBezTo>
                    <a:pt x="64770" y="307340"/>
                    <a:pt x="68580" y="405130"/>
                    <a:pt x="52070" y="425450"/>
                  </a:cubicBezTo>
                  <a:cubicBezTo>
                    <a:pt x="45720" y="433070"/>
                    <a:pt x="36830" y="435610"/>
                    <a:pt x="29210" y="434340"/>
                  </a:cubicBezTo>
                  <a:cubicBezTo>
                    <a:pt x="22860" y="433070"/>
                    <a:pt x="13970" y="426720"/>
                    <a:pt x="10160" y="420370"/>
                  </a:cubicBezTo>
                  <a:cubicBezTo>
                    <a:pt x="6350" y="414020"/>
                    <a:pt x="6350" y="402590"/>
                    <a:pt x="10160" y="396240"/>
                  </a:cubicBezTo>
                  <a:cubicBezTo>
                    <a:pt x="13970" y="389890"/>
                    <a:pt x="30480" y="382270"/>
                    <a:pt x="38100" y="383540"/>
                  </a:cubicBezTo>
                  <a:cubicBezTo>
                    <a:pt x="45720" y="384810"/>
                    <a:pt x="57150" y="400050"/>
                    <a:pt x="58420" y="407670"/>
                  </a:cubicBezTo>
                  <a:cubicBezTo>
                    <a:pt x="59690" y="415290"/>
                    <a:pt x="53340" y="425450"/>
                    <a:pt x="48260" y="429260"/>
                  </a:cubicBezTo>
                  <a:cubicBezTo>
                    <a:pt x="41910" y="433070"/>
                    <a:pt x="30480" y="435610"/>
                    <a:pt x="24130" y="433070"/>
                  </a:cubicBezTo>
                  <a:cubicBezTo>
                    <a:pt x="17780" y="430530"/>
                    <a:pt x="11430" y="425450"/>
                    <a:pt x="7620" y="415290"/>
                  </a:cubicBezTo>
                  <a:cubicBezTo>
                    <a:pt x="0" y="393700"/>
                    <a:pt x="6350" y="335280"/>
                    <a:pt x="16510" y="298450"/>
                  </a:cubicBezTo>
                  <a:cubicBezTo>
                    <a:pt x="26670" y="261620"/>
                    <a:pt x="45720" y="222250"/>
                    <a:pt x="71120" y="193040"/>
                  </a:cubicBezTo>
                  <a:cubicBezTo>
                    <a:pt x="96520" y="165100"/>
                    <a:pt x="124460" y="148590"/>
                    <a:pt x="166370" y="127000"/>
                  </a:cubicBezTo>
                  <a:cubicBezTo>
                    <a:pt x="231140" y="93980"/>
                    <a:pt x="363220" y="48260"/>
                    <a:pt x="430530" y="31750"/>
                  </a:cubicBezTo>
                  <a:cubicBezTo>
                    <a:pt x="469900" y="21590"/>
                    <a:pt x="483870" y="21590"/>
                    <a:pt x="525780" y="17780"/>
                  </a:cubicBezTo>
                  <a:cubicBezTo>
                    <a:pt x="601980" y="11430"/>
                    <a:pt x="745490" y="0"/>
                    <a:pt x="852170" y="6350"/>
                  </a:cubicBezTo>
                  <a:cubicBezTo>
                    <a:pt x="956310" y="12700"/>
                    <a:pt x="1052830" y="34290"/>
                    <a:pt x="1160780" y="57150"/>
                  </a:cubicBezTo>
                  <a:cubicBezTo>
                    <a:pt x="1283970" y="82550"/>
                    <a:pt x="1475740" y="121920"/>
                    <a:pt x="1550670" y="154940"/>
                  </a:cubicBezTo>
                  <a:cubicBezTo>
                    <a:pt x="1584960" y="170180"/>
                    <a:pt x="1611630" y="184150"/>
                    <a:pt x="1619250" y="199390"/>
                  </a:cubicBezTo>
                  <a:cubicBezTo>
                    <a:pt x="1624330" y="208280"/>
                    <a:pt x="1623060" y="222250"/>
                    <a:pt x="1617980" y="228600"/>
                  </a:cubicBezTo>
                  <a:cubicBezTo>
                    <a:pt x="1612900" y="234950"/>
                    <a:pt x="1584960" y="234950"/>
                    <a:pt x="1584960" y="2349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6" name="Group 116"/>
          <p:cNvGrpSpPr/>
          <p:nvPr/>
        </p:nvGrpSpPr>
        <p:grpSpPr>
          <a:xfrm>
            <a:off x="7256145" y="3715703"/>
            <a:ext cx="527685" cy="521018"/>
            <a:chOff x="0" y="0"/>
            <a:chExt cx="703580" cy="694690"/>
          </a:xfrm>
        </p:grpSpPr>
        <p:sp>
          <p:nvSpPr>
            <p:cNvPr id="117" name="Freeform 117"/>
            <p:cNvSpPr/>
            <p:nvPr/>
          </p:nvSpPr>
          <p:spPr>
            <a:xfrm>
              <a:off x="41910" y="48260"/>
              <a:ext cx="614680" cy="598170"/>
            </a:xfrm>
            <a:custGeom>
              <a:avLst/>
              <a:gdLst/>
              <a:ahLst/>
              <a:cxnLst/>
              <a:rect l="l" t="t" r="r" b="b"/>
              <a:pathLst>
                <a:path w="614680" h="598170">
                  <a:moveTo>
                    <a:pt x="560070" y="91440"/>
                  </a:moveTo>
                  <a:cubicBezTo>
                    <a:pt x="554990" y="50800"/>
                    <a:pt x="544830" y="52070"/>
                    <a:pt x="533400" y="53340"/>
                  </a:cubicBezTo>
                  <a:cubicBezTo>
                    <a:pt x="513080" y="55880"/>
                    <a:pt x="474980" y="64770"/>
                    <a:pt x="445770" y="81280"/>
                  </a:cubicBezTo>
                  <a:cubicBezTo>
                    <a:pt x="407670" y="102870"/>
                    <a:pt x="365760" y="142240"/>
                    <a:pt x="328930" y="179070"/>
                  </a:cubicBezTo>
                  <a:cubicBezTo>
                    <a:pt x="289560" y="217170"/>
                    <a:pt x="248920" y="259080"/>
                    <a:pt x="215900" y="306070"/>
                  </a:cubicBezTo>
                  <a:cubicBezTo>
                    <a:pt x="181610" y="354330"/>
                    <a:pt x="156210" y="421640"/>
                    <a:pt x="125730" y="466090"/>
                  </a:cubicBezTo>
                  <a:cubicBezTo>
                    <a:pt x="101600" y="501650"/>
                    <a:pt x="46990" y="544830"/>
                    <a:pt x="54610" y="557530"/>
                  </a:cubicBezTo>
                  <a:cubicBezTo>
                    <a:pt x="64770" y="574040"/>
                    <a:pt x="173990" y="524510"/>
                    <a:pt x="241300" y="515620"/>
                  </a:cubicBezTo>
                  <a:cubicBezTo>
                    <a:pt x="318770" y="505460"/>
                    <a:pt x="440690" y="482600"/>
                    <a:pt x="492760" y="504190"/>
                  </a:cubicBezTo>
                  <a:cubicBezTo>
                    <a:pt x="523240" y="516890"/>
                    <a:pt x="549910" y="549910"/>
                    <a:pt x="551180" y="566420"/>
                  </a:cubicBezTo>
                  <a:cubicBezTo>
                    <a:pt x="552450" y="576580"/>
                    <a:pt x="539750" y="591820"/>
                    <a:pt x="532130" y="594360"/>
                  </a:cubicBezTo>
                  <a:cubicBezTo>
                    <a:pt x="524510" y="596900"/>
                    <a:pt x="506730" y="588010"/>
                    <a:pt x="502920" y="580390"/>
                  </a:cubicBezTo>
                  <a:cubicBezTo>
                    <a:pt x="499110" y="572770"/>
                    <a:pt x="502920" y="556260"/>
                    <a:pt x="508000" y="549910"/>
                  </a:cubicBezTo>
                  <a:cubicBezTo>
                    <a:pt x="513080" y="544830"/>
                    <a:pt x="525780" y="542290"/>
                    <a:pt x="532130" y="544830"/>
                  </a:cubicBezTo>
                  <a:cubicBezTo>
                    <a:pt x="539750" y="547370"/>
                    <a:pt x="549910" y="561340"/>
                    <a:pt x="551180" y="568960"/>
                  </a:cubicBezTo>
                  <a:cubicBezTo>
                    <a:pt x="552450" y="576580"/>
                    <a:pt x="546100" y="586740"/>
                    <a:pt x="539750" y="590550"/>
                  </a:cubicBezTo>
                  <a:cubicBezTo>
                    <a:pt x="534670" y="594360"/>
                    <a:pt x="523240" y="595630"/>
                    <a:pt x="516890" y="593090"/>
                  </a:cubicBezTo>
                  <a:cubicBezTo>
                    <a:pt x="510540" y="590550"/>
                    <a:pt x="500380" y="581660"/>
                    <a:pt x="500380" y="575310"/>
                  </a:cubicBezTo>
                  <a:cubicBezTo>
                    <a:pt x="500380" y="566420"/>
                    <a:pt x="516890" y="544830"/>
                    <a:pt x="525780" y="543560"/>
                  </a:cubicBezTo>
                  <a:cubicBezTo>
                    <a:pt x="533400" y="542290"/>
                    <a:pt x="549910" y="557530"/>
                    <a:pt x="551180" y="566420"/>
                  </a:cubicBezTo>
                  <a:cubicBezTo>
                    <a:pt x="552450" y="575310"/>
                    <a:pt x="539750" y="593090"/>
                    <a:pt x="532130" y="594360"/>
                  </a:cubicBezTo>
                  <a:cubicBezTo>
                    <a:pt x="521970" y="595630"/>
                    <a:pt x="513080" y="562610"/>
                    <a:pt x="492760" y="554990"/>
                  </a:cubicBezTo>
                  <a:cubicBezTo>
                    <a:pt x="454660" y="539750"/>
                    <a:pt x="367030" y="553720"/>
                    <a:pt x="300990" y="560070"/>
                  </a:cubicBezTo>
                  <a:cubicBezTo>
                    <a:pt x="229870" y="566420"/>
                    <a:pt x="124460" y="593090"/>
                    <a:pt x="82550" y="595630"/>
                  </a:cubicBezTo>
                  <a:cubicBezTo>
                    <a:pt x="66040" y="596900"/>
                    <a:pt x="58420" y="598170"/>
                    <a:pt x="46990" y="594360"/>
                  </a:cubicBezTo>
                  <a:cubicBezTo>
                    <a:pt x="34290" y="589280"/>
                    <a:pt x="12700" y="582930"/>
                    <a:pt x="8890" y="566420"/>
                  </a:cubicBezTo>
                  <a:cubicBezTo>
                    <a:pt x="0" y="521970"/>
                    <a:pt x="116840" y="354330"/>
                    <a:pt x="179070" y="271780"/>
                  </a:cubicBezTo>
                  <a:cubicBezTo>
                    <a:pt x="232410" y="200660"/>
                    <a:pt x="304800" y="134620"/>
                    <a:pt x="351790" y="92710"/>
                  </a:cubicBezTo>
                  <a:cubicBezTo>
                    <a:pt x="381000" y="66040"/>
                    <a:pt x="400050" y="49530"/>
                    <a:pt x="429260" y="34290"/>
                  </a:cubicBezTo>
                  <a:cubicBezTo>
                    <a:pt x="459740" y="19050"/>
                    <a:pt x="504190" y="5080"/>
                    <a:pt x="532130" y="2540"/>
                  </a:cubicBezTo>
                  <a:cubicBezTo>
                    <a:pt x="551180" y="1270"/>
                    <a:pt x="570230" y="0"/>
                    <a:pt x="582930" y="8890"/>
                  </a:cubicBezTo>
                  <a:cubicBezTo>
                    <a:pt x="596900" y="17780"/>
                    <a:pt x="608330" y="38100"/>
                    <a:pt x="610870" y="54610"/>
                  </a:cubicBezTo>
                  <a:cubicBezTo>
                    <a:pt x="614680" y="72390"/>
                    <a:pt x="609600" y="102870"/>
                    <a:pt x="600710" y="111760"/>
                  </a:cubicBezTo>
                  <a:cubicBezTo>
                    <a:pt x="594360" y="116840"/>
                    <a:pt x="582930" y="118110"/>
                    <a:pt x="576580" y="115570"/>
                  </a:cubicBezTo>
                  <a:cubicBezTo>
                    <a:pt x="568960" y="113030"/>
                    <a:pt x="560070" y="91440"/>
                    <a:pt x="560070" y="914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8" name="Group 118"/>
          <p:cNvGrpSpPr/>
          <p:nvPr/>
        </p:nvGrpSpPr>
        <p:grpSpPr>
          <a:xfrm>
            <a:off x="7595235" y="3782378"/>
            <a:ext cx="241935" cy="525780"/>
            <a:chOff x="0" y="0"/>
            <a:chExt cx="322580" cy="701040"/>
          </a:xfrm>
        </p:grpSpPr>
        <p:sp>
          <p:nvSpPr>
            <p:cNvPr id="119" name="Freeform 119"/>
            <p:cNvSpPr/>
            <p:nvPr/>
          </p:nvSpPr>
          <p:spPr>
            <a:xfrm>
              <a:off x="49530" y="48260"/>
              <a:ext cx="224790" cy="603250"/>
            </a:xfrm>
            <a:custGeom>
              <a:avLst/>
              <a:gdLst/>
              <a:ahLst/>
              <a:cxnLst/>
              <a:rect l="l" t="t" r="r" b="b"/>
              <a:pathLst>
                <a:path w="224790" h="603250">
                  <a:moveTo>
                    <a:pt x="107950" y="82550"/>
                  </a:moveTo>
                  <a:cubicBezTo>
                    <a:pt x="59690" y="53340"/>
                    <a:pt x="52070" y="166370"/>
                    <a:pt x="52070" y="205740"/>
                  </a:cubicBezTo>
                  <a:cubicBezTo>
                    <a:pt x="52070" y="229870"/>
                    <a:pt x="55880" y="240030"/>
                    <a:pt x="60960" y="264160"/>
                  </a:cubicBezTo>
                  <a:cubicBezTo>
                    <a:pt x="69850" y="302260"/>
                    <a:pt x="87630" y="365760"/>
                    <a:pt x="106680" y="410210"/>
                  </a:cubicBezTo>
                  <a:cubicBezTo>
                    <a:pt x="124460" y="449580"/>
                    <a:pt x="147320" y="490220"/>
                    <a:pt x="168910" y="516890"/>
                  </a:cubicBezTo>
                  <a:cubicBezTo>
                    <a:pt x="185420" y="537210"/>
                    <a:pt x="214630" y="549910"/>
                    <a:pt x="220980" y="563880"/>
                  </a:cubicBezTo>
                  <a:cubicBezTo>
                    <a:pt x="224790" y="572770"/>
                    <a:pt x="224790" y="581660"/>
                    <a:pt x="220980" y="588010"/>
                  </a:cubicBezTo>
                  <a:cubicBezTo>
                    <a:pt x="217170" y="594360"/>
                    <a:pt x="208280" y="600710"/>
                    <a:pt x="201930" y="601980"/>
                  </a:cubicBezTo>
                  <a:cubicBezTo>
                    <a:pt x="194310" y="603250"/>
                    <a:pt x="184150" y="598170"/>
                    <a:pt x="179070" y="593090"/>
                  </a:cubicBezTo>
                  <a:cubicBezTo>
                    <a:pt x="173990" y="588010"/>
                    <a:pt x="172720" y="576580"/>
                    <a:pt x="173990" y="570230"/>
                  </a:cubicBezTo>
                  <a:cubicBezTo>
                    <a:pt x="175260" y="563880"/>
                    <a:pt x="184150" y="553720"/>
                    <a:pt x="190500" y="552450"/>
                  </a:cubicBezTo>
                  <a:cubicBezTo>
                    <a:pt x="198120" y="549910"/>
                    <a:pt x="214630" y="556260"/>
                    <a:pt x="219710" y="562610"/>
                  </a:cubicBezTo>
                  <a:cubicBezTo>
                    <a:pt x="223520" y="567690"/>
                    <a:pt x="224790" y="579120"/>
                    <a:pt x="222250" y="585470"/>
                  </a:cubicBezTo>
                  <a:cubicBezTo>
                    <a:pt x="219710" y="591820"/>
                    <a:pt x="213360" y="601980"/>
                    <a:pt x="204470" y="601980"/>
                  </a:cubicBezTo>
                  <a:cubicBezTo>
                    <a:pt x="187960" y="603250"/>
                    <a:pt x="148590" y="567690"/>
                    <a:pt x="125730" y="542290"/>
                  </a:cubicBezTo>
                  <a:cubicBezTo>
                    <a:pt x="99060" y="511810"/>
                    <a:pt x="77470" y="468630"/>
                    <a:pt x="58420" y="426720"/>
                  </a:cubicBezTo>
                  <a:cubicBezTo>
                    <a:pt x="38100" y="379730"/>
                    <a:pt x="19050" y="313690"/>
                    <a:pt x="10160" y="271780"/>
                  </a:cubicBezTo>
                  <a:cubicBezTo>
                    <a:pt x="3810" y="243840"/>
                    <a:pt x="0" y="231140"/>
                    <a:pt x="1270" y="201930"/>
                  </a:cubicBezTo>
                  <a:cubicBezTo>
                    <a:pt x="2540" y="154940"/>
                    <a:pt x="15240" y="48260"/>
                    <a:pt x="33020" y="20320"/>
                  </a:cubicBezTo>
                  <a:cubicBezTo>
                    <a:pt x="40640" y="8890"/>
                    <a:pt x="48260" y="5080"/>
                    <a:pt x="58420" y="2540"/>
                  </a:cubicBezTo>
                  <a:cubicBezTo>
                    <a:pt x="71120" y="0"/>
                    <a:pt x="91440" y="2540"/>
                    <a:pt x="105410" y="10160"/>
                  </a:cubicBezTo>
                  <a:cubicBezTo>
                    <a:pt x="123190" y="20320"/>
                    <a:pt x="149860" y="48260"/>
                    <a:pt x="151130" y="63500"/>
                  </a:cubicBezTo>
                  <a:cubicBezTo>
                    <a:pt x="152400" y="73660"/>
                    <a:pt x="144780" y="85090"/>
                    <a:pt x="137160" y="88900"/>
                  </a:cubicBezTo>
                  <a:cubicBezTo>
                    <a:pt x="129540" y="92710"/>
                    <a:pt x="107950" y="82550"/>
                    <a:pt x="107950" y="825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0" name="Group 120"/>
          <p:cNvGrpSpPr/>
          <p:nvPr/>
        </p:nvGrpSpPr>
        <p:grpSpPr>
          <a:xfrm>
            <a:off x="7376160" y="3059430"/>
            <a:ext cx="453390" cy="351472"/>
            <a:chOff x="0" y="0"/>
            <a:chExt cx="604520" cy="468630"/>
          </a:xfrm>
        </p:grpSpPr>
        <p:sp>
          <p:nvSpPr>
            <p:cNvPr id="121" name="Freeform 121"/>
            <p:cNvSpPr/>
            <p:nvPr/>
          </p:nvSpPr>
          <p:spPr>
            <a:xfrm>
              <a:off x="48260" y="45720"/>
              <a:ext cx="511810" cy="381000"/>
            </a:xfrm>
            <a:custGeom>
              <a:avLst/>
              <a:gdLst/>
              <a:ahLst/>
              <a:cxnLst/>
              <a:rect l="l" t="t" r="r" b="b"/>
              <a:pathLst>
                <a:path w="511810" h="381000">
                  <a:moveTo>
                    <a:pt x="240030" y="74930"/>
                  </a:moveTo>
                  <a:cubicBezTo>
                    <a:pt x="135890" y="140970"/>
                    <a:pt x="80010" y="209550"/>
                    <a:pt x="62230" y="248920"/>
                  </a:cubicBezTo>
                  <a:cubicBezTo>
                    <a:pt x="50800" y="274320"/>
                    <a:pt x="44450" y="303530"/>
                    <a:pt x="50800" y="316230"/>
                  </a:cubicBezTo>
                  <a:cubicBezTo>
                    <a:pt x="54610" y="323850"/>
                    <a:pt x="63500" y="326390"/>
                    <a:pt x="74930" y="327660"/>
                  </a:cubicBezTo>
                  <a:cubicBezTo>
                    <a:pt x="104140" y="331470"/>
                    <a:pt x="173990" y="321310"/>
                    <a:pt x="227330" y="300990"/>
                  </a:cubicBezTo>
                  <a:cubicBezTo>
                    <a:pt x="295910" y="275590"/>
                    <a:pt x="435610" y="212090"/>
                    <a:pt x="444500" y="172720"/>
                  </a:cubicBezTo>
                  <a:cubicBezTo>
                    <a:pt x="449580" y="152400"/>
                    <a:pt x="424180" y="128270"/>
                    <a:pt x="407670" y="114300"/>
                  </a:cubicBezTo>
                  <a:cubicBezTo>
                    <a:pt x="391160" y="99060"/>
                    <a:pt x="363220" y="97790"/>
                    <a:pt x="344170" y="85090"/>
                  </a:cubicBezTo>
                  <a:cubicBezTo>
                    <a:pt x="323850" y="72390"/>
                    <a:pt x="292100" y="52070"/>
                    <a:pt x="289560" y="38100"/>
                  </a:cubicBezTo>
                  <a:cubicBezTo>
                    <a:pt x="288290" y="30480"/>
                    <a:pt x="294640" y="21590"/>
                    <a:pt x="302260" y="16510"/>
                  </a:cubicBezTo>
                  <a:cubicBezTo>
                    <a:pt x="316230" y="7620"/>
                    <a:pt x="367030" y="0"/>
                    <a:pt x="379730" y="8890"/>
                  </a:cubicBezTo>
                  <a:cubicBezTo>
                    <a:pt x="388620" y="13970"/>
                    <a:pt x="392430" y="30480"/>
                    <a:pt x="389890" y="38100"/>
                  </a:cubicBezTo>
                  <a:cubicBezTo>
                    <a:pt x="387350" y="45720"/>
                    <a:pt x="373380" y="55880"/>
                    <a:pt x="365760" y="55880"/>
                  </a:cubicBezTo>
                  <a:cubicBezTo>
                    <a:pt x="358140" y="55880"/>
                    <a:pt x="347980" y="50800"/>
                    <a:pt x="344170" y="44450"/>
                  </a:cubicBezTo>
                  <a:cubicBezTo>
                    <a:pt x="340360" y="38100"/>
                    <a:pt x="340360" y="26670"/>
                    <a:pt x="342900" y="20320"/>
                  </a:cubicBezTo>
                  <a:cubicBezTo>
                    <a:pt x="345440" y="13970"/>
                    <a:pt x="354330" y="6350"/>
                    <a:pt x="361950" y="5080"/>
                  </a:cubicBezTo>
                  <a:cubicBezTo>
                    <a:pt x="368300" y="3810"/>
                    <a:pt x="381000" y="6350"/>
                    <a:pt x="384810" y="12700"/>
                  </a:cubicBezTo>
                  <a:cubicBezTo>
                    <a:pt x="389890" y="20320"/>
                    <a:pt x="391160" y="41910"/>
                    <a:pt x="383540" y="49530"/>
                  </a:cubicBezTo>
                  <a:cubicBezTo>
                    <a:pt x="374650" y="58420"/>
                    <a:pt x="327660" y="58420"/>
                    <a:pt x="325120" y="52070"/>
                  </a:cubicBezTo>
                  <a:cubicBezTo>
                    <a:pt x="322580" y="48260"/>
                    <a:pt x="331470" y="34290"/>
                    <a:pt x="340360" y="31750"/>
                  </a:cubicBezTo>
                  <a:cubicBezTo>
                    <a:pt x="358140" y="26670"/>
                    <a:pt x="412750" y="57150"/>
                    <a:pt x="440690" y="76200"/>
                  </a:cubicBezTo>
                  <a:cubicBezTo>
                    <a:pt x="466090" y="93980"/>
                    <a:pt x="496570" y="121920"/>
                    <a:pt x="505460" y="142240"/>
                  </a:cubicBezTo>
                  <a:cubicBezTo>
                    <a:pt x="510540" y="156210"/>
                    <a:pt x="511810" y="167640"/>
                    <a:pt x="505460" y="181610"/>
                  </a:cubicBezTo>
                  <a:cubicBezTo>
                    <a:pt x="492760" y="207010"/>
                    <a:pt x="443230" y="238760"/>
                    <a:pt x="402590" y="265430"/>
                  </a:cubicBezTo>
                  <a:cubicBezTo>
                    <a:pt x="354330" y="297180"/>
                    <a:pt x="293370" y="334010"/>
                    <a:pt x="234950" y="351790"/>
                  </a:cubicBezTo>
                  <a:cubicBezTo>
                    <a:pt x="177800" y="369570"/>
                    <a:pt x="91440" y="381000"/>
                    <a:pt x="54610" y="372110"/>
                  </a:cubicBezTo>
                  <a:cubicBezTo>
                    <a:pt x="35560" y="367030"/>
                    <a:pt x="25400" y="356870"/>
                    <a:pt x="16510" y="346710"/>
                  </a:cubicBezTo>
                  <a:cubicBezTo>
                    <a:pt x="8890" y="337820"/>
                    <a:pt x="3810" y="331470"/>
                    <a:pt x="2540" y="318770"/>
                  </a:cubicBezTo>
                  <a:cubicBezTo>
                    <a:pt x="0" y="295910"/>
                    <a:pt x="10160" y="250190"/>
                    <a:pt x="22860" y="219710"/>
                  </a:cubicBezTo>
                  <a:cubicBezTo>
                    <a:pt x="36830" y="189230"/>
                    <a:pt x="59690" y="162560"/>
                    <a:pt x="83820" y="134620"/>
                  </a:cubicBezTo>
                  <a:cubicBezTo>
                    <a:pt x="111760" y="101600"/>
                    <a:pt x="156210" y="54610"/>
                    <a:pt x="186690" y="38100"/>
                  </a:cubicBezTo>
                  <a:cubicBezTo>
                    <a:pt x="205740" y="27940"/>
                    <a:pt x="229870" y="21590"/>
                    <a:pt x="241300" y="26670"/>
                  </a:cubicBezTo>
                  <a:cubicBezTo>
                    <a:pt x="250190" y="30480"/>
                    <a:pt x="257810" y="48260"/>
                    <a:pt x="256540" y="57150"/>
                  </a:cubicBezTo>
                  <a:cubicBezTo>
                    <a:pt x="255270" y="64770"/>
                    <a:pt x="240030" y="74930"/>
                    <a:pt x="240030" y="749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2" name="Group 122"/>
          <p:cNvGrpSpPr/>
          <p:nvPr/>
        </p:nvGrpSpPr>
        <p:grpSpPr>
          <a:xfrm>
            <a:off x="7894320" y="3043238"/>
            <a:ext cx="214312" cy="206692"/>
            <a:chOff x="0" y="0"/>
            <a:chExt cx="285750" cy="275590"/>
          </a:xfrm>
        </p:grpSpPr>
        <p:sp>
          <p:nvSpPr>
            <p:cNvPr id="123" name="Freeform 123"/>
            <p:cNvSpPr/>
            <p:nvPr/>
          </p:nvSpPr>
          <p:spPr>
            <a:xfrm>
              <a:off x="49530" y="46990"/>
              <a:ext cx="186690" cy="182880"/>
            </a:xfrm>
            <a:custGeom>
              <a:avLst/>
              <a:gdLst/>
              <a:ahLst/>
              <a:cxnLst/>
              <a:rect l="l" t="t" r="r" b="b"/>
              <a:pathLst>
                <a:path w="186690" h="182880">
                  <a:moveTo>
                    <a:pt x="114300" y="52070"/>
                  </a:moveTo>
                  <a:cubicBezTo>
                    <a:pt x="57150" y="85090"/>
                    <a:pt x="46990" y="106680"/>
                    <a:pt x="50800" y="115570"/>
                  </a:cubicBezTo>
                  <a:cubicBezTo>
                    <a:pt x="54610" y="124460"/>
                    <a:pt x="77470" y="128270"/>
                    <a:pt x="90170" y="127000"/>
                  </a:cubicBezTo>
                  <a:cubicBezTo>
                    <a:pt x="102870" y="125730"/>
                    <a:pt x="118110" y="116840"/>
                    <a:pt x="125730" y="109220"/>
                  </a:cubicBezTo>
                  <a:cubicBezTo>
                    <a:pt x="132080" y="102870"/>
                    <a:pt x="139700" y="88900"/>
                    <a:pt x="137160" y="83820"/>
                  </a:cubicBezTo>
                  <a:cubicBezTo>
                    <a:pt x="134620" y="78740"/>
                    <a:pt x="111760" y="76200"/>
                    <a:pt x="111760" y="77470"/>
                  </a:cubicBezTo>
                  <a:cubicBezTo>
                    <a:pt x="110490" y="78740"/>
                    <a:pt x="139700" y="88900"/>
                    <a:pt x="143510" y="97790"/>
                  </a:cubicBezTo>
                  <a:cubicBezTo>
                    <a:pt x="146050" y="105410"/>
                    <a:pt x="140970" y="121920"/>
                    <a:pt x="134620" y="127000"/>
                  </a:cubicBezTo>
                  <a:cubicBezTo>
                    <a:pt x="129540" y="132080"/>
                    <a:pt x="116840" y="133350"/>
                    <a:pt x="110490" y="130810"/>
                  </a:cubicBezTo>
                  <a:cubicBezTo>
                    <a:pt x="102870" y="127000"/>
                    <a:pt x="93980" y="113030"/>
                    <a:pt x="93980" y="104140"/>
                  </a:cubicBezTo>
                  <a:cubicBezTo>
                    <a:pt x="93980" y="96520"/>
                    <a:pt x="100330" y="86360"/>
                    <a:pt x="106680" y="83820"/>
                  </a:cubicBezTo>
                  <a:cubicBezTo>
                    <a:pt x="114300" y="80010"/>
                    <a:pt x="132080" y="82550"/>
                    <a:pt x="137160" y="88900"/>
                  </a:cubicBezTo>
                  <a:cubicBezTo>
                    <a:pt x="142240" y="95250"/>
                    <a:pt x="142240" y="119380"/>
                    <a:pt x="135890" y="125730"/>
                  </a:cubicBezTo>
                  <a:cubicBezTo>
                    <a:pt x="130810" y="132080"/>
                    <a:pt x="114300" y="133350"/>
                    <a:pt x="105410" y="128270"/>
                  </a:cubicBezTo>
                  <a:cubicBezTo>
                    <a:pt x="90170" y="120650"/>
                    <a:pt x="66040" y="80010"/>
                    <a:pt x="67310" y="62230"/>
                  </a:cubicBezTo>
                  <a:cubicBezTo>
                    <a:pt x="67310" y="49530"/>
                    <a:pt x="77470" y="35560"/>
                    <a:pt x="88900" y="30480"/>
                  </a:cubicBezTo>
                  <a:cubicBezTo>
                    <a:pt x="102870" y="24130"/>
                    <a:pt x="132080" y="29210"/>
                    <a:pt x="147320" y="34290"/>
                  </a:cubicBezTo>
                  <a:cubicBezTo>
                    <a:pt x="158750" y="38100"/>
                    <a:pt x="166370" y="43180"/>
                    <a:pt x="172720" y="52070"/>
                  </a:cubicBezTo>
                  <a:cubicBezTo>
                    <a:pt x="180340" y="60960"/>
                    <a:pt x="186690" y="74930"/>
                    <a:pt x="185420" y="88900"/>
                  </a:cubicBezTo>
                  <a:cubicBezTo>
                    <a:pt x="184150" y="106680"/>
                    <a:pt x="170180" y="134620"/>
                    <a:pt x="156210" y="149860"/>
                  </a:cubicBezTo>
                  <a:cubicBezTo>
                    <a:pt x="143510" y="163830"/>
                    <a:pt x="128270" y="173990"/>
                    <a:pt x="110490" y="177800"/>
                  </a:cubicBezTo>
                  <a:cubicBezTo>
                    <a:pt x="88900" y="182880"/>
                    <a:pt x="53340" y="175260"/>
                    <a:pt x="34290" y="168910"/>
                  </a:cubicBezTo>
                  <a:cubicBezTo>
                    <a:pt x="21590" y="163830"/>
                    <a:pt x="11430" y="158750"/>
                    <a:pt x="6350" y="149860"/>
                  </a:cubicBezTo>
                  <a:cubicBezTo>
                    <a:pt x="0" y="138430"/>
                    <a:pt x="0" y="118110"/>
                    <a:pt x="1270" y="102870"/>
                  </a:cubicBezTo>
                  <a:cubicBezTo>
                    <a:pt x="2540" y="87630"/>
                    <a:pt x="7620" y="72390"/>
                    <a:pt x="15240" y="59690"/>
                  </a:cubicBezTo>
                  <a:cubicBezTo>
                    <a:pt x="21590" y="48260"/>
                    <a:pt x="30480" y="39370"/>
                    <a:pt x="43180" y="30480"/>
                  </a:cubicBezTo>
                  <a:cubicBezTo>
                    <a:pt x="59690" y="19050"/>
                    <a:pt x="93980" y="0"/>
                    <a:pt x="109220" y="3810"/>
                  </a:cubicBezTo>
                  <a:cubicBezTo>
                    <a:pt x="118110" y="6350"/>
                    <a:pt x="127000" y="19050"/>
                    <a:pt x="128270" y="26670"/>
                  </a:cubicBezTo>
                  <a:cubicBezTo>
                    <a:pt x="129540" y="34290"/>
                    <a:pt x="114300" y="52070"/>
                    <a:pt x="114300" y="520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4" name="Group 124"/>
          <p:cNvGrpSpPr/>
          <p:nvPr/>
        </p:nvGrpSpPr>
        <p:grpSpPr>
          <a:xfrm>
            <a:off x="8007668" y="2969895"/>
            <a:ext cx="336232" cy="430530"/>
            <a:chOff x="0" y="0"/>
            <a:chExt cx="448310" cy="574040"/>
          </a:xfrm>
        </p:grpSpPr>
        <p:sp>
          <p:nvSpPr>
            <p:cNvPr id="125" name="Freeform 125"/>
            <p:cNvSpPr/>
            <p:nvPr/>
          </p:nvSpPr>
          <p:spPr>
            <a:xfrm>
              <a:off x="49530" y="44450"/>
              <a:ext cx="353060" cy="482600"/>
            </a:xfrm>
            <a:custGeom>
              <a:avLst/>
              <a:gdLst/>
              <a:ahLst/>
              <a:cxnLst/>
              <a:rect l="l" t="t" r="r" b="b"/>
              <a:pathLst>
                <a:path w="353060" h="482600">
                  <a:moveTo>
                    <a:pt x="345440" y="43180"/>
                  </a:moveTo>
                  <a:cubicBezTo>
                    <a:pt x="146050" y="248920"/>
                    <a:pt x="102870" y="303530"/>
                    <a:pt x="80010" y="345440"/>
                  </a:cubicBezTo>
                  <a:cubicBezTo>
                    <a:pt x="63500" y="374650"/>
                    <a:pt x="52070" y="401320"/>
                    <a:pt x="49530" y="424180"/>
                  </a:cubicBezTo>
                  <a:cubicBezTo>
                    <a:pt x="48260" y="440690"/>
                    <a:pt x="62230" y="457200"/>
                    <a:pt x="57150" y="466090"/>
                  </a:cubicBezTo>
                  <a:cubicBezTo>
                    <a:pt x="52070" y="474980"/>
                    <a:pt x="29210" y="481330"/>
                    <a:pt x="21590" y="477520"/>
                  </a:cubicBezTo>
                  <a:cubicBezTo>
                    <a:pt x="13970" y="473710"/>
                    <a:pt x="7620" y="457200"/>
                    <a:pt x="8890" y="449580"/>
                  </a:cubicBezTo>
                  <a:cubicBezTo>
                    <a:pt x="10160" y="443230"/>
                    <a:pt x="17780" y="434340"/>
                    <a:pt x="24130" y="431800"/>
                  </a:cubicBezTo>
                  <a:cubicBezTo>
                    <a:pt x="30480" y="429260"/>
                    <a:pt x="41910" y="430530"/>
                    <a:pt x="48260" y="434340"/>
                  </a:cubicBezTo>
                  <a:cubicBezTo>
                    <a:pt x="54610" y="438150"/>
                    <a:pt x="59690" y="448310"/>
                    <a:pt x="59690" y="454660"/>
                  </a:cubicBezTo>
                  <a:cubicBezTo>
                    <a:pt x="59690" y="462280"/>
                    <a:pt x="54610" y="472440"/>
                    <a:pt x="48260" y="476250"/>
                  </a:cubicBezTo>
                  <a:cubicBezTo>
                    <a:pt x="41910" y="480060"/>
                    <a:pt x="30480" y="482600"/>
                    <a:pt x="24130" y="478790"/>
                  </a:cubicBezTo>
                  <a:cubicBezTo>
                    <a:pt x="12700" y="471170"/>
                    <a:pt x="0" y="434340"/>
                    <a:pt x="1270" y="410210"/>
                  </a:cubicBezTo>
                  <a:cubicBezTo>
                    <a:pt x="2540" y="381000"/>
                    <a:pt x="20320" y="347980"/>
                    <a:pt x="39370" y="313690"/>
                  </a:cubicBezTo>
                  <a:cubicBezTo>
                    <a:pt x="64770" y="267970"/>
                    <a:pt x="109220" y="213360"/>
                    <a:pt x="152400" y="163830"/>
                  </a:cubicBezTo>
                  <a:cubicBezTo>
                    <a:pt x="199390" y="110490"/>
                    <a:pt x="273050" y="20320"/>
                    <a:pt x="309880" y="6350"/>
                  </a:cubicBezTo>
                  <a:cubicBezTo>
                    <a:pt x="325120" y="0"/>
                    <a:pt x="341630" y="2540"/>
                    <a:pt x="347980" y="8890"/>
                  </a:cubicBezTo>
                  <a:cubicBezTo>
                    <a:pt x="353060" y="15240"/>
                    <a:pt x="345440" y="43180"/>
                    <a:pt x="345440" y="43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6" name="Group 126"/>
          <p:cNvGrpSpPr/>
          <p:nvPr/>
        </p:nvGrpSpPr>
        <p:grpSpPr>
          <a:xfrm>
            <a:off x="8157210" y="3106102"/>
            <a:ext cx="275272" cy="236220"/>
            <a:chOff x="0" y="0"/>
            <a:chExt cx="367030" cy="314960"/>
          </a:xfrm>
        </p:grpSpPr>
        <p:sp>
          <p:nvSpPr>
            <p:cNvPr id="127" name="Freeform 127"/>
            <p:cNvSpPr/>
            <p:nvPr/>
          </p:nvSpPr>
          <p:spPr>
            <a:xfrm>
              <a:off x="49530" y="46990"/>
              <a:ext cx="270510" cy="219710"/>
            </a:xfrm>
            <a:custGeom>
              <a:avLst/>
              <a:gdLst/>
              <a:ahLst/>
              <a:cxnLst/>
              <a:rect l="l" t="t" r="r" b="b"/>
              <a:pathLst>
                <a:path w="270510" h="219710">
                  <a:moveTo>
                    <a:pt x="177800" y="53340"/>
                  </a:moveTo>
                  <a:cubicBezTo>
                    <a:pt x="53340" y="111760"/>
                    <a:pt x="46990" y="139700"/>
                    <a:pt x="52070" y="151130"/>
                  </a:cubicBezTo>
                  <a:cubicBezTo>
                    <a:pt x="57150" y="161290"/>
                    <a:pt x="72390" y="166370"/>
                    <a:pt x="87630" y="167640"/>
                  </a:cubicBezTo>
                  <a:cubicBezTo>
                    <a:pt x="111760" y="168910"/>
                    <a:pt x="161290" y="147320"/>
                    <a:pt x="185420" y="134620"/>
                  </a:cubicBezTo>
                  <a:cubicBezTo>
                    <a:pt x="200660" y="125730"/>
                    <a:pt x="222250" y="111760"/>
                    <a:pt x="220980" y="106680"/>
                  </a:cubicBezTo>
                  <a:cubicBezTo>
                    <a:pt x="218440" y="100330"/>
                    <a:pt x="157480" y="118110"/>
                    <a:pt x="142240" y="111760"/>
                  </a:cubicBezTo>
                  <a:cubicBezTo>
                    <a:pt x="133350" y="107950"/>
                    <a:pt x="128270" y="100330"/>
                    <a:pt x="127000" y="92710"/>
                  </a:cubicBezTo>
                  <a:cubicBezTo>
                    <a:pt x="125730" y="86360"/>
                    <a:pt x="128270" y="74930"/>
                    <a:pt x="133350" y="69850"/>
                  </a:cubicBezTo>
                  <a:cubicBezTo>
                    <a:pt x="138430" y="64770"/>
                    <a:pt x="149860" y="60960"/>
                    <a:pt x="156210" y="62230"/>
                  </a:cubicBezTo>
                  <a:cubicBezTo>
                    <a:pt x="163830" y="63500"/>
                    <a:pt x="172720" y="71120"/>
                    <a:pt x="175260" y="77470"/>
                  </a:cubicBezTo>
                  <a:cubicBezTo>
                    <a:pt x="177800" y="83820"/>
                    <a:pt x="177800" y="93980"/>
                    <a:pt x="173990" y="100330"/>
                  </a:cubicBezTo>
                  <a:cubicBezTo>
                    <a:pt x="170180" y="106680"/>
                    <a:pt x="161290" y="113030"/>
                    <a:pt x="153670" y="113030"/>
                  </a:cubicBezTo>
                  <a:cubicBezTo>
                    <a:pt x="147320" y="113030"/>
                    <a:pt x="135890" y="107950"/>
                    <a:pt x="132080" y="102870"/>
                  </a:cubicBezTo>
                  <a:cubicBezTo>
                    <a:pt x="128270" y="97790"/>
                    <a:pt x="124460" y="86360"/>
                    <a:pt x="128270" y="80010"/>
                  </a:cubicBezTo>
                  <a:cubicBezTo>
                    <a:pt x="135890" y="67310"/>
                    <a:pt x="189230" y="45720"/>
                    <a:pt x="213360" y="50800"/>
                  </a:cubicBezTo>
                  <a:cubicBezTo>
                    <a:pt x="234950" y="54610"/>
                    <a:pt x="261620" y="81280"/>
                    <a:pt x="266700" y="99060"/>
                  </a:cubicBezTo>
                  <a:cubicBezTo>
                    <a:pt x="270510" y="113030"/>
                    <a:pt x="261620" y="133350"/>
                    <a:pt x="254000" y="144780"/>
                  </a:cubicBezTo>
                  <a:cubicBezTo>
                    <a:pt x="247650" y="153670"/>
                    <a:pt x="241300" y="157480"/>
                    <a:pt x="229870" y="165100"/>
                  </a:cubicBezTo>
                  <a:cubicBezTo>
                    <a:pt x="209550" y="177800"/>
                    <a:pt x="167640" y="198120"/>
                    <a:pt x="139700" y="207010"/>
                  </a:cubicBezTo>
                  <a:cubicBezTo>
                    <a:pt x="118110" y="213360"/>
                    <a:pt x="101600" y="219710"/>
                    <a:pt x="81280" y="217170"/>
                  </a:cubicBezTo>
                  <a:cubicBezTo>
                    <a:pt x="59690" y="214630"/>
                    <a:pt x="27940" y="201930"/>
                    <a:pt x="15240" y="187960"/>
                  </a:cubicBezTo>
                  <a:cubicBezTo>
                    <a:pt x="5080" y="177800"/>
                    <a:pt x="2540" y="162560"/>
                    <a:pt x="1270" y="149860"/>
                  </a:cubicBezTo>
                  <a:cubicBezTo>
                    <a:pt x="0" y="137160"/>
                    <a:pt x="1270" y="123190"/>
                    <a:pt x="6350" y="109220"/>
                  </a:cubicBezTo>
                  <a:cubicBezTo>
                    <a:pt x="12700" y="91440"/>
                    <a:pt x="24130" y="68580"/>
                    <a:pt x="43180" y="53340"/>
                  </a:cubicBezTo>
                  <a:cubicBezTo>
                    <a:pt x="71120" y="30480"/>
                    <a:pt x="140970" y="0"/>
                    <a:pt x="167640" y="3810"/>
                  </a:cubicBezTo>
                  <a:cubicBezTo>
                    <a:pt x="180340" y="5080"/>
                    <a:pt x="194310" y="15240"/>
                    <a:pt x="195580" y="24130"/>
                  </a:cubicBezTo>
                  <a:cubicBezTo>
                    <a:pt x="196850" y="31750"/>
                    <a:pt x="177800" y="53340"/>
                    <a:pt x="177800" y="533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28" name="Group 128"/>
          <p:cNvGrpSpPr/>
          <p:nvPr/>
        </p:nvGrpSpPr>
        <p:grpSpPr>
          <a:xfrm>
            <a:off x="8453438" y="3029902"/>
            <a:ext cx="546735" cy="276225"/>
            <a:chOff x="0" y="0"/>
            <a:chExt cx="728980" cy="368300"/>
          </a:xfrm>
        </p:grpSpPr>
        <p:sp>
          <p:nvSpPr>
            <p:cNvPr id="129" name="Freeform 129"/>
            <p:cNvSpPr/>
            <p:nvPr/>
          </p:nvSpPr>
          <p:spPr>
            <a:xfrm>
              <a:off x="50800" y="48260"/>
              <a:ext cx="628650" cy="271780"/>
            </a:xfrm>
            <a:custGeom>
              <a:avLst/>
              <a:gdLst/>
              <a:ahLst/>
              <a:cxnLst/>
              <a:rect l="l" t="t" r="r" b="b"/>
              <a:pathLst>
                <a:path w="628650" h="271780">
                  <a:moveTo>
                    <a:pt x="0" y="207010"/>
                  </a:moveTo>
                  <a:cubicBezTo>
                    <a:pt x="33020" y="77470"/>
                    <a:pt x="68580" y="40640"/>
                    <a:pt x="95250" y="22860"/>
                  </a:cubicBezTo>
                  <a:cubicBezTo>
                    <a:pt x="114300" y="10160"/>
                    <a:pt x="132080" y="0"/>
                    <a:pt x="153670" y="2540"/>
                  </a:cubicBezTo>
                  <a:cubicBezTo>
                    <a:pt x="184150" y="6350"/>
                    <a:pt x="233680" y="45720"/>
                    <a:pt x="257810" y="74930"/>
                  </a:cubicBezTo>
                  <a:cubicBezTo>
                    <a:pt x="278130" y="101600"/>
                    <a:pt x="288290" y="138430"/>
                    <a:pt x="294640" y="166370"/>
                  </a:cubicBezTo>
                  <a:cubicBezTo>
                    <a:pt x="299720" y="189230"/>
                    <a:pt x="285750" y="224790"/>
                    <a:pt x="295910" y="229870"/>
                  </a:cubicBezTo>
                  <a:cubicBezTo>
                    <a:pt x="311150" y="237490"/>
                    <a:pt x="363220" y="175260"/>
                    <a:pt x="400050" y="152400"/>
                  </a:cubicBezTo>
                  <a:cubicBezTo>
                    <a:pt x="438150" y="128270"/>
                    <a:pt x="494030" y="99060"/>
                    <a:pt x="520700" y="90170"/>
                  </a:cubicBezTo>
                  <a:cubicBezTo>
                    <a:pt x="533400" y="86360"/>
                    <a:pt x="538480" y="85090"/>
                    <a:pt x="549910" y="86360"/>
                  </a:cubicBezTo>
                  <a:cubicBezTo>
                    <a:pt x="568960" y="87630"/>
                    <a:pt x="610870" y="97790"/>
                    <a:pt x="621030" y="110490"/>
                  </a:cubicBezTo>
                  <a:cubicBezTo>
                    <a:pt x="627380" y="119380"/>
                    <a:pt x="628650" y="135890"/>
                    <a:pt x="623570" y="142240"/>
                  </a:cubicBezTo>
                  <a:cubicBezTo>
                    <a:pt x="618490" y="148590"/>
                    <a:pt x="601980" y="153670"/>
                    <a:pt x="594360" y="151130"/>
                  </a:cubicBezTo>
                  <a:cubicBezTo>
                    <a:pt x="586740" y="148590"/>
                    <a:pt x="576580" y="134620"/>
                    <a:pt x="576580" y="127000"/>
                  </a:cubicBezTo>
                  <a:cubicBezTo>
                    <a:pt x="576580" y="119380"/>
                    <a:pt x="582930" y="109220"/>
                    <a:pt x="589280" y="105410"/>
                  </a:cubicBezTo>
                  <a:cubicBezTo>
                    <a:pt x="595630" y="101600"/>
                    <a:pt x="607060" y="101600"/>
                    <a:pt x="613410" y="104140"/>
                  </a:cubicBezTo>
                  <a:cubicBezTo>
                    <a:pt x="619760" y="106680"/>
                    <a:pt x="627380" y="115570"/>
                    <a:pt x="627380" y="123190"/>
                  </a:cubicBezTo>
                  <a:cubicBezTo>
                    <a:pt x="628650" y="130810"/>
                    <a:pt x="622300" y="147320"/>
                    <a:pt x="613410" y="151130"/>
                  </a:cubicBezTo>
                  <a:cubicBezTo>
                    <a:pt x="600710" y="156210"/>
                    <a:pt x="568960" y="135890"/>
                    <a:pt x="552450" y="135890"/>
                  </a:cubicBezTo>
                  <a:cubicBezTo>
                    <a:pt x="541020" y="135890"/>
                    <a:pt x="534670" y="138430"/>
                    <a:pt x="521970" y="143510"/>
                  </a:cubicBezTo>
                  <a:cubicBezTo>
                    <a:pt x="496570" y="152400"/>
                    <a:pt x="441960" y="177800"/>
                    <a:pt x="412750" y="196850"/>
                  </a:cubicBezTo>
                  <a:cubicBezTo>
                    <a:pt x="389890" y="212090"/>
                    <a:pt x="378460" y="232410"/>
                    <a:pt x="358140" y="243840"/>
                  </a:cubicBezTo>
                  <a:cubicBezTo>
                    <a:pt x="336550" y="256540"/>
                    <a:pt x="304800" y="271780"/>
                    <a:pt x="285750" y="269240"/>
                  </a:cubicBezTo>
                  <a:cubicBezTo>
                    <a:pt x="271780" y="267970"/>
                    <a:pt x="261620" y="260350"/>
                    <a:pt x="252730" y="246380"/>
                  </a:cubicBezTo>
                  <a:cubicBezTo>
                    <a:pt x="234950" y="220980"/>
                    <a:pt x="234950" y="139700"/>
                    <a:pt x="219710" y="107950"/>
                  </a:cubicBezTo>
                  <a:cubicBezTo>
                    <a:pt x="210820" y="87630"/>
                    <a:pt x="200660" y="73660"/>
                    <a:pt x="187960" y="64770"/>
                  </a:cubicBezTo>
                  <a:cubicBezTo>
                    <a:pt x="177800" y="57150"/>
                    <a:pt x="168910" y="50800"/>
                    <a:pt x="156210" y="52070"/>
                  </a:cubicBezTo>
                  <a:cubicBezTo>
                    <a:pt x="133350" y="54610"/>
                    <a:pt x="85090" y="91440"/>
                    <a:pt x="66040" y="120650"/>
                  </a:cubicBezTo>
                  <a:cubicBezTo>
                    <a:pt x="48260" y="149860"/>
                    <a:pt x="58420" y="213360"/>
                    <a:pt x="44450" y="228600"/>
                  </a:cubicBezTo>
                  <a:cubicBezTo>
                    <a:pt x="36830" y="236220"/>
                    <a:pt x="24130" y="238760"/>
                    <a:pt x="16510" y="236220"/>
                  </a:cubicBezTo>
                  <a:cubicBezTo>
                    <a:pt x="8890" y="232410"/>
                    <a:pt x="0" y="207010"/>
                    <a:pt x="0" y="2070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0" name="Group 130"/>
          <p:cNvGrpSpPr/>
          <p:nvPr/>
        </p:nvGrpSpPr>
        <p:grpSpPr>
          <a:xfrm>
            <a:off x="8851582" y="2968942"/>
            <a:ext cx="384810" cy="428625"/>
            <a:chOff x="0" y="0"/>
            <a:chExt cx="513080" cy="571500"/>
          </a:xfrm>
        </p:grpSpPr>
        <p:sp>
          <p:nvSpPr>
            <p:cNvPr id="131" name="Freeform 131"/>
            <p:cNvSpPr/>
            <p:nvPr/>
          </p:nvSpPr>
          <p:spPr>
            <a:xfrm>
              <a:off x="46990" y="44450"/>
              <a:ext cx="419100" cy="481330"/>
            </a:xfrm>
            <a:custGeom>
              <a:avLst/>
              <a:gdLst/>
              <a:ahLst/>
              <a:cxnLst/>
              <a:rect l="l" t="t" r="r" b="b"/>
              <a:pathLst>
                <a:path w="419100" h="481330">
                  <a:moveTo>
                    <a:pt x="415290" y="41910"/>
                  </a:moveTo>
                  <a:cubicBezTo>
                    <a:pt x="27940" y="481330"/>
                    <a:pt x="13970" y="480060"/>
                    <a:pt x="7620" y="474980"/>
                  </a:cubicBezTo>
                  <a:cubicBezTo>
                    <a:pt x="1270" y="469900"/>
                    <a:pt x="0" y="452120"/>
                    <a:pt x="3810" y="444500"/>
                  </a:cubicBezTo>
                  <a:cubicBezTo>
                    <a:pt x="6350" y="438150"/>
                    <a:pt x="16510" y="431800"/>
                    <a:pt x="24130" y="431800"/>
                  </a:cubicBezTo>
                  <a:cubicBezTo>
                    <a:pt x="30480" y="431800"/>
                    <a:pt x="41910" y="434340"/>
                    <a:pt x="45720" y="440690"/>
                  </a:cubicBezTo>
                  <a:cubicBezTo>
                    <a:pt x="50800" y="447040"/>
                    <a:pt x="52070" y="466090"/>
                    <a:pt x="46990" y="472440"/>
                  </a:cubicBezTo>
                  <a:cubicBezTo>
                    <a:pt x="41910" y="478790"/>
                    <a:pt x="16510" y="481330"/>
                    <a:pt x="10160" y="476250"/>
                  </a:cubicBezTo>
                  <a:cubicBezTo>
                    <a:pt x="3810" y="471170"/>
                    <a:pt x="2540" y="457200"/>
                    <a:pt x="7620" y="439420"/>
                  </a:cubicBezTo>
                  <a:cubicBezTo>
                    <a:pt x="30480" y="372110"/>
                    <a:pt x="316230" y="33020"/>
                    <a:pt x="378460" y="6350"/>
                  </a:cubicBezTo>
                  <a:cubicBezTo>
                    <a:pt x="393700" y="0"/>
                    <a:pt x="406400" y="1270"/>
                    <a:pt x="412750" y="7620"/>
                  </a:cubicBezTo>
                  <a:cubicBezTo>
                    <a:pt x="419100" y="13970"/>
                    <a:pt x="415290" y="41910"/>
                    <a:pt x="415290" y="419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2" name="Group 132"/>
          <p:cNvGrpSpPr/>
          <p:nvPr/>
        </p:nvGrpSpPr>
        <p:grpSpPr>
          <a:xfrm>
            <a:off x="9097328" y="3061335"/>
            <a:ext cx="309562" cy="298132"/>
            <a:chOff x="0" y="0"/>
            <a:chExt cx="412750" cy="397510"/>
          </a:xfrm>
        </p:grpSpPr>
        <p:sp>
          <p:nvSpPr>
            <p:cNvPr id="133" name="Freeform 133"/>
            <p:cNvSpPr/>
            <p:nvPr/>
          </p:nvSpPr>
          <p:spPr>
            <a:xfrm>
              <a:off x="50800" y="46990"/>
              <a:ext cx="313690" cy="300990"/>
            </a:xfrm>
            <a:custGeom>
              <a:avLst/>
              <a:gdLst/>
              <a:ahLst/>
              <a:cxnLst/>
              <a:rect l="l" t="t" r="r" b="b"/>
              <a:pathLst>
                <a:path w="313690" h="300990">
                  <a:moveTo>
                    <a:pt x="185420" y="43180"/>
                  </a:moveTo>
                  <a:cubicBezTo>
                    <a:pt x="64770" y="158750"/>
                    <a:pt x="57150" y="180340"/>
                    <a:pt x="53340" y="199390"/>
                  </a:cubicBezTo>
                  <a:cubicBezTo>
                    <a:pt x="50800" y="213360"/>
                    <a:pt x="49530" y="231140"/>
                    <a:pt x="55880" y="238760"/>
                  </a:cubicBezTo>
                  <a:cubicBezTo>
                    <a:pt x="62230" y="246380"/>
                    <a:pt x="78740" y="246380"/>
                    <a:pt x="93980" y="246380"/>
                  </a:cubicBezTo>
                  <a:cubicBezTo>
                    <a:pt x="118110" y="246380"/>
                    <a:pt x="161290" y="238760"/>
                    <a:pt x="189230" y="223520"/>
                  </a:cubicBezTo>
                  <a:cubicBezTo>
                    <a:pt x="215900" y="208280"/>
                    <a:pt x="252730" y="173990"/>
                    <a:pt x="257810" y="153670"/>
                  </a:cubicBezTo>
                  <a:cubicBezTo>
                    <a:pt x="260350" y="140970"/>
                    <a:pt x="252730" y="127000"/>
                    <a:pt x="246380" y="118110"/>
                  </a:cubicBezTo>
                  <a:cubicBezTo>
                    <a:pt x="240030" y="110490"/>
                    <a:pt x="228600" y="106680"/>
                    <a:pt x="219710" y="102870"/>
                  </a:cubicBezTo>
                  <a:cubicBezTo>
                    <a:pt x="210820" y="99060"/>
                    <a:pt x="196850" y="93980"/>
                    <a:pt x="190500" y="97790"/>
                  </a:cubicBezTo>
                  <a:cubicBezTo>
                    <a:pt x="184150" y="101600"/>
                    <a:pt x="186690" y="123190"/>
                    <a:pt x="180340" y="127000"/>
                  </a:cubicBezTo>
                  <a:cubicBezTo>
                    <a:pt x="173990" y="130810"/>
                    <a:pt x="156210" y="128270"/>
                    <a:pt x="149860" y="123190"/>
                  </a:cubicBezTo>
                  <a:cubicBezTo>
                    <a:pt x="143510" y="118110"/>
                    <a:pt x="139700" y="101600"/>
                    <a:pt x="143510" y="93980"/>
                  </a:cubicBezTo>
                  <a:cubicBezTo>
                    <a:pt x="147320" y="86360"/>
                    <a:pt x="163830" y="78740"/>
                    <a:pt x="171450" y="80010"/>
                  </a:cubicBezTo>
                  <a:cubicBezTo>
                    <a:pt x="179070" y="81280"/>
                    <a:pt x="187960" y="88900"/>
                    <a:pt x="190500" y="95250"/>
                  </a:cubicBezTo>
                  <a:cubicBezTo>
                    <a:pt x="193040" y="101600"/>
                    <a:pt x="191770" y="113030"/>
                    <a:pt x="187960" y="119380"/>
                  </a:cubicBezTo>
                  <a:cubicBezTo>
                    <a:pt x="184150" y="125730"/>
                    <a:pt x="173990" y="130810"/>
                    <a:pt x="167640" y="130810"/>
                  </a:cubicBezTo>
                  <a:cubicBezTo>
                    <a:pt x="160020" y="130810"/>
                    <a:pt x="148590" y="127000"/>
                    <a:pt x="146050" y="119380"/>
                  </a:cubicBezTo>
                  <a:cubicBezTo>
                    <a:pt x="142240" y="107950"/>
                    <a:pt x="156210" y="71120"/>
                    <a:pt x="167640" y="59690"/>
                  </a:cubicBezTo>
                  <a:cubicBezTo>
                    <a:pt x="175260" y="52070"/>
                    <a:pt x="185420" y="50800"/>
                    <a:pt x="196850" y="49530"/>
                  </a:cubicBezTo>
                  <a:cubicBezTo>
                    <a:pt x="210820" y="48260"/>
                    <a:pt x="229870" y="53340"/>
                    <a:pt x="245110" y="59690"/>
                  </a:cubicBezTo>
                  <a:cubicBezTo>
                    <a:pt x="262890" y="67310"/>
                    <a:pt x="285750" y="85090"/>
                    <a:pt x="297180" y="96520"/>
                  </a:cubicBezTo>
                  <a:cubicBezTo>
                    <a:pt x="304800" y="104140"/>
                    <a:pt x="309880" y="107950"/>
                    <a:pt x="311150" y="118110"/>
                  </a:cubicBezTo>
                  <a:cubicBezTo>
                    <a:pt x="313690" y="134620"/>
                    <a:pt x="308610" y="165100"/>
                    <a:pt x="295910" y="186690"/>
                  </a:cubicBezTo>
                  <a:cubicBezTo>
                    <a:pt x="279400" y="215900"/>
                    <a:pt x="241300" y="251460"/>
                    <a:pt x="208280" y="270510"/>
                  </a:cubicBezTo>
                  <a:cubicBezTo>
                    <a:pt x="177800" y="288290"/>
                    <a:pt x="137160" y="298450"/>
                    <a:pt x="107950" y="299720"/>
                  </a:cubicBezTo>
                  <a:cubicBezTo>
                    <a:pt x="86360" y="300990"/>
                    <a:pt x="68580" y="294640"/>
                    <a:pt x="52070" y="288290"/>
                  </a:cubicBezTo>
                  <a:cubicBezTo>
                    <a:pt x="38100" y="281940"/>
                    <a:pt x="24130" y="274320"/>
                    <a:pt x="15240" y="262890"/>
                  </a:cubicBezTo>
                  <a:cubicBezTo>
                    <a:pt x="6350" y="250190"/>
                    <a:pt x="0" y="231140"/>
                    <a:pt x="0" y="213360"/>
                  </a:cubicBezTo>
                  <a:cubicBezTo>
                    <a:pt x="0" y="193040"/>
                    <a:pt x="8890" y="167640"/>
                    <a:pt x="17780" y="148590"/>
                  </a:cubicBezTo>
                  <a:cubicBezTo>
                    <a:pt x="25400" y="130810"/>
                    <a:pt x="31750" y="116840"/>
                    <a:pt x="46990" y="99060"/>
                  </a:cubicBezTo>
                  <a:cubicBezTo>
                    <a:pt x="69850" y="71120"/>
                    <a:pt x="128270" y="12700"/>
                    <a:pt x="154940" y="3810"/>
                  </a:cubicBezTo>
                  <a:cubicBezTo>
                    <a:pt x="166370" y="0"/>
                    <a:pt x="179070" y="0"/>
                    <a:pt x="184150" y="5080"/>
                  </a:cubicBezTo>
                  <a:cubicBezTo>
                    <a:pt x="190500" y="11430"/>
                    <a:pt x="185420" y="43180"/>
                    <a:pt x="185420" y="43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4" name="Group 134"/>
          <p:cNvGrpSpPr/>
          <p:nvPr/>
        </p:nvGrpSpPr>
        <p:grpSpPr>
          <a:xfrm>
            <a:off x="9395460" y="3090862"/>
            <a:ext cx="264795" cy="263842"/>
            <a:chOff x="0" y="0"/>
            <a:chExt cx="353060" cy="351790"/>
          </a:xfrm>
        </p:grpSpPr>
        <p:sp>
          <p:nvSpPr>
            <p:cNvPr id="135" name="Freeform 135"/>
            <p:cNvSpPr/>
            <p:nvPr/>
          </p:nvSpPr>
          <p:spPr>
            <a:xfrm>
              <a:off x="49530" y="44450"/>
              <a:ext cx="255270" cy="264160"/>
            </a:xfrm>
            <a:custGeom>
              <a:avLst/>
              <a:gdLst/>
              <a:ahLst/>
              <a:cxnLst/>
              <a:rect l="l" t="t" r="r" b="b"/>
              <a:pathLst>
                <a:path w="255270" h="264160">
                  <a:moveTo>
                    <a:pt x="144780" y="48260"/>
                  </a:moveTo>
                  <a:cubicBezTo>
                    <a:pt x="54610" y="147320"/>
                    <a:pt x="48260" y="170180"/>
                    <a:pt x="52070" y="184150"/>
                  </a:cubicBezTo>
                  <a:cubicBezTo>
                    <a:pt x="54610" y="194310"/>
                    <a:pt x="60960" y="204470"/>
                    <a:pt x="71120" y="208280"/>
                  </a:cubicBezTo>
                  <a:cubicBezTo>
                    <a:pt x="86360" y="214630"/>
                    <a:pt x="121920" y="208280"/>
                    <a:pt x="142240" y="195580"/>
                  </a:cubicBezTo>
                  <a:cubicBezTo>
                    <a:pt x="163830" y="182880"/>
                    <a:pt x="182880" y="148590"/>
                    <a:pt x="193040" y="128270"/>
                  </a:cubicBezTo>
                  <a:cubicBezTo>
                    <a:pt x="199390" y="114300"/>
                    <a:pt x="203200" y="101600"/>
                    <a:pt x="203200" y="88900"/>
                  </a:cubicBezTo>
                  <a:cubicBezTo>
                    <a:pt x="203200" y="77470"/>
                    <a:pt x="200660" y="63500"/>
                    <a:pt x="191770" y="55880"/>
                  </a:cubicBezTo>
                  <a:cubicBezTo>
                    <a:pt x="177800" y="45720"/>
                    <a:pt x="129540" y="59690"/>
                    <a:pt x="116840" y="50800"/>
                  </a:cubicBezTo>
                  <a:cubicBezTo>
                    <a:pt x="110490" y="45720"/>
                    <a:pt x="107950" y="35560"/>
                    <a:pt x="107950" y="29210"/>
                  </a:cubicBezTo>
                  <a:cubicBezTo>
                    <a:pt x="107950" y="21590"/>
                    <a:pt x="114300" y="12700"/>
                    <a:pt x="120650" y="8890"/>
                  </a:cubicBezTo>
                  <a:cubicBezTo>
                    <a:pt x="127000" y="5080"/>
                    <a:pt x="138430" y="3810"/>
                    <a:pt x="144780" y="7620"/>
                  </a:cubicBezTo>
                  <a:cubicBezTo>
                    <a:pt x="151130" y="11430"/>
                    <a:pt x="158750" y="27940"/>
                    <a:pt x="157480" y="35560"/>
                  </a:cubicBezTo>
                  <a:cubicBezTo>
                    <a:pt x="156210" y="43180"/>
                    <a:pt x="149860" y="52070"/>
                    <a:pt x="143510" y="54610"/>
                  </a:cubicBezTo>
                  <a:cubicBezTo>
                    <a:pt x="135890" y="57150"/>
                    <a:pt x="118110" y="53340"/>
                    <a:pt x="113030" y="46990"/>
                  </a:cubicBezTo>
                  <a:cubicBezTo>
                    <a:pt x="107950" y="41910"/>
                    <a:pt x="106680" y="29210"/>
                    <a:pt x="109220" y="22860"/>
                  </a:cubicBezTo>
                  <a:cubicBezTo>
                    <a:pt x="111760" y="16510"/>
                    <a:pt x="116840" y="8890"/>
                    <a:pt x="125730" y="6350"/>
                  </a:cubicBezTo>
                  <a:cubicBezTo>
                    <a:pt x="142240" y="0"/>
                    <a:pt x="191770" y="1270"/>
                    <a:pt x="213360" y="15240"/>
                  </a:cubicBezTo>
                  <a:cubicBezTo>
                    <a:pt x="233680" y="29210"/>
                    <a:pt x="250190" y="67310"/>
                    <a:pt x="252730" y="91440"/>
                  </a:cubicBezTo>
                  <a:cubicBezTo>
                    <a:pt x="255270" y="113030"/>
                    <a:pt x="246380" y="133350"/>
                    <a:pt x="237490" y="153670"/>
                  </a:cubicBezTo>
                  <a:cubicBezTo>
                    <a:pt x="226060" y="179070"/>
                    <a:pt x="209550" y="212090"/>
                    <a:pt x="184150" y="229870"/>
                  </a:cubicBezTo>
                  <a:cubicBezTo>
                    <a:pt x="154940" y="250190"/>
                    <a:pt x="93980" y="264160"/>
                    <a:pt x="63500" y="256540"/>
                  </a:cubicBezTo>
                  <a:cubicBezTo>
                    <a:pt x="41910" y="251460"/>
                    <a:pt x="22860" y="228600"/>
                    <a:pt x="12700" y="214630"/>
                  </a:cubicBezTo>
                  <a:cubicBezTo>
                    <a:pt x="5080" y="204470"/>
                    <a:pt x="2540" y="195580"/>
                    <a:pt x="1270" y="182880"/>
                  </a:cubicBezTo>
                  <a:cubicBezTo>
                    <a:pt x="0" y="166370"/>
                    <a:pt x="0" y="146050"/>
                    <a:pt x="10160" y="125730"/>
                  </a:cubicBezTo>
                  <a:cubicBezTo>
                    <a:pt x="26670" y="91440"/>
                    <a:pt x="86360" y="20320"/>
                    <a:pt x="113030" y="8890"/>
                  </a:cubicBezTo>
                  <a:cubicBezTo>
                    <a:pt x="124460" y="3810"/>
                    <a:pt x="137160" y="5080"/>
                    <a:pt x="142240" y="10160"/>
                  </a:cubicBezTo>
                  <a:cubicBezTo>
                    <a:pt x="148590" y="16510"/>
                    <a:pt x="144780" y="48260"/>
                    <a:pt x="144780" y="482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6" name="Group 136"/>
          <p:cNvGrpSpPr/>
          <p:nvPr/>
        </p:nvGrpSpPr>
        <p:grpSpPr>
          <a:xfrm>
            <a:off x="9713595" y="3024188"/>
            <a:ext cx="177165" cy="178117"/>
            <a:chOff x="0" y="0"/>
            <a:chExt cx="236220" cy="237490"/>
          </a:xfrm>
        </p:grpSpPr>
        <p:sp>
          <p:nvSpPr>
            <p:cNvPr id="137" name="Freeform 137"/>
            <p:cNvSpPr/>
            <p:nvPr/>
          </p:nvSpPr>
          <p:spPr>
            <a:xfrm>
              <a:off x="44450" y="48260"/>
              <a:ext cx="142240" cy="139700"/>
            </a:xfrm>
            <a:custGeom>
              <a:avLst/>
              <a:gdLst/>
              <a:ahLst/>
              <a:cxnLst/>
              <a:rect l="l" t="t" r="r" b="b"/>
              <a:pathLst>
                <a:path w="142240" h="139700">
                  <a:moveTo>
                    <a:pt x="80010" y="71120"/>
                  </a:moveTo>
                  <a:cubicBezTo>
                    <a:pt x="45720" y="105410"/>
                    <a:pt x="92710" y="77470"/>
                    <a:pt x="95250" y="62230"/>
                  </a:cubicBezTo>
                  <a:cubicBezTo>
                    <a:pt x="97790" y="48260"/>
                    <a:pt x="74930" y="16510"/>
                    <a:pt x="67310" y="16510"/>
                  </a:cubicBezTo>
                  <a:cubicBezTo>
                    <a:pt x="62230" y="16510"/>
                    <a:pt x="57150" y="35560"/>
                    <a:pt x="55880" y="35560"/>
                  </a:cubicBezTo>
                  <a:cubicBezTo>
                    <a:pt x="54610" y="35560"/>
                    <a:pt x="55880" y="16510"/>
                    <a:pt x="60960" y="11430"/>
                  </a:cubicBezTo>
                  <a:cubicBezTo>
                    <a:pt x="67310" y="5080"/>
                    <a:pt x="86360" y="1270"/>
                    <a:pt x="93980" y="5080"/>
                  </a:cubicBezTo>
                  <a:cubicBezTo>
                    <a:pt x="100330" y="8890"/>
                    <a:pt x="106680" y="22860"/>
                    <a:pt x="105410" y="30480"/>
                  </a:cubicBezTo>
                  <a:cubicBezTo>
                    <a:pt x="105410" y="36830"/>
                    <a:pt x="99060" y="45720"/>
                    <a:pt x="92710" y="49530"/>
                  </a:cubicBezTo>
                  <a:cubicBezTo>
                    <a:pt x="86360" y="53340"/>
                    <a:pt x="74930" y="53340"/>
                    <a:pt x="68580" y="49530"/>
                  </a:cubicBezTo>
                  <a:cubicBezTo>
                    <a:pt x="62230" y="45720"/>
                    <a:pt x="55880" y="36830"/>
                    <a:pt x="54610" y="30480"/>
                  </a:cubicBezTo>
                  <a:cubicBezTo>
                    <a:pt x="53340" y="22860"/>
                    <a:pt x="58420" y="12700"/>
                    <a:pt x="63500" y="7620"/>
                  </a:cubicBezTo>
                  <a:cubicBezTo>
                    <a:pt x="68580" y="2540"/>
                    <a:pt x="81280" y="0"/>
                    <a:pt x="87630" y="2540"/>
                  </a:cubicBezTo>
                  <a:cubicBezTo>
                    <a:pt x="93980" y="5080"/>
                    <a:pt x="102870" y="12700"/>
                    <a:pt x="104140" y="19050"/>
                  </a:cubicBezTo>
                  <a:cubicBezTo>
                    <a:pt x="106680" y="26670"/>
                    <a:pt x="101600" y="43180"/>
                    <a:pt x="95250" y="48260"/>
                  </a:cubicBezTo>
                  <a:cubicBezTo>
                    <a:pt x="90170" y="53340"/>
                    <a:pt x="77470" y="53340"/>
                    <a:pt x="71120" y="50800"/>
                  </a:cubicBezTo>
                  <a:cubicBezTo>
                    <a:pt x="63500" y="48260"/>
                    <a:pt x="54610" y="36830"/>
                    <a:pt x="54610" y="29210"/>
                  </a:cubicBezTo>
                  <a:cubicBezTo>
                    <a:pt x="54610" y="21590"/>
                    <a:pt x="62230" y="6350"/>
                    <a:pt x="69850" y="3810"/>
                  </a:cubicBezTo>
                  <a:cubicBezTo>
                    <a:pt x="78740" y="1270"/>
                    <a:pt x="96520" y="21590"/>
                    <a:pt x="104140" y="20320"/>
                  </a:cubicBezTo>
                  <a:cubicBezTo>
                    <a:pt x="109220" y="20320"/>
                    <a:pt x="111760" y="11430"/>
                    <a:pt x="115570" y="11430"/>
                  </a:cubicBezTo>
                  <a:cubicBezTo>
                    <a:pt x="121920" y="12700"/>
                    <a:pt x="129540" y="27940"/>
                    <a:pt x="133350" y="38100"/>
                  </a:cubicBezTo>
                  <a:cubicBezTo>
                    <a:pt x="137160" y="48260"/>
                    <a:pt x="142240" y="59690"/>
                    <a:pt x="140970" y="71120"/>
                  </a:cubicBezTo>
                  <a:cubicBezTo>
                    <a:pt x="139700" y="82550"/>
                    <a:pt x="134620" y="95250"/>
                    <a:pt x="124460" y="105410"/>
                  </a:cubicBezTo>
                  <a:cubicBezTo>
                    <a:pt x="111760" y="119380"/>
                    <a:pt x="81280" y="137160"/>
                    <a:pt x="60960" y="138430"/>
                  </a:cubicBezTo>
                  <a:cubicBezTo>
                    <a:pt x="41910" y="139700"/>
                    <a:pt x="13970" y="129540"/>
                    <a:pt x="6350" y="116840"/>
                  </a:cubicBezTo>
                  <a:cubicBezTo>
                    <a:pt x="0" y="106680"/>
                    <a:pt x="1270" y="86360"/>
                    <a:pt x="7620" y="73660"/>
                  </a:cubicBezTo>
                  <a:cubicBezTo>
                    <a:pt x="13970" y="58420"/>
                    <a:pt x="35560" y="36830"/>
                    <a:pt x="49530" y="31750"/>
                  </a:cubicBezTo>
                  <a:cubicBezTo>
                    <a:pt x="59690" y="27940"/>
                    <a:pt x="77470" y="30480"/>
                    <a:pt x="82550" y="36830"/>
                  </a:cubicBezTo>
                  <a:cubicBezTo>
                    <a:pt x="87630" y="43180"/>
                    <a:pt x="80010" y="71120"/>
                    <a:pt x="80010" y="711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8" name="Group 138"/>
          <p:cNvGrpSpPr/>
          <p:nvPr/>
        </p:nvGrpSpPr>
        <p:grpSpPr>
          <a:xfrm>
            <a:off x="9888855" y="3059430"/>
            <a:ext cx="240030" cy="268605"/>
            <a:chOff x="0" y="0"/>
            <a:chExt cx="320040" cy="358140"/>
          </a:xfrm>
        </p:grpSpPr>
        <p:sp>
          <p:nvSpPr>
            <p:cNvPr id="139" name="Freeform 139"/>
            <p:cNvSpPr/>
            <p:nvPr/>
          </p:nvSpPr>
          <p:spPr>
            <a:xfrm>
              <a:off x="50800" y="49530"/>
              <a:ext cx="227330" cy="259080"/>
            </a:xfrm>
            <a:custGeom>
              <a:avLst/>
              <a:gdLst/>
              <a:ahLst/>
              <a:cxnLst/>
              <a:rect l="l" t="t" r="r" b="b"/>
              <a:pathLst>
                <a:path w="227330" h="259080">
                  <a:moveTo>
                    <a:pt x="190500" y="46990"/>
                  </a:moveTo>
                  <a:cubicBezTo>
                    <a:pt x="72390" y="133350"/>
                    <a:pt x="40640" y="177800"/>
                    <a:pt x="45720" y="193040"/>
                  </a:cubicBezTo>
                  <a:cubicBezTo>
                    <a:pt x="48260" y="201930"/>
                    <a:pt x="64770" y="207010"/>
                    <a:pt x="73660" y="207010"/>
                  </a:cubicBezTo>
                  <a:cubicBezTo>
                    <a:pt x="82550" y="207010"/>
                    <a:pt x="91440" y="203200"/>
                    <a:pt x="101600" y="196850"/>
                  </a:cubicBezTo>
                  <a:cubicBezTo>
                    <a:pt x="119380" y="186690"/>
                    <a:pt x="153670" y="163830"/>
                    <a:pt x="163830" y="147320"/>
                  </a:cubicBezTo>
                  <a:cubicBezTo>
                    <a:pt x="170180" y="137160"/>
                    <a:pt x="172720" y="128270"/>
                    <a:pt x="170180" y="119380"/>
                  </a:cubicBezTo>
                  <a:cubicBezTo>
                    <a:pt x="166370" y="107950"/>
                    <a:pt x="133350" y="95250"/>
                    <a:pt x="133350" y="85090"/>
                  </a:cubicBezTo>
                  <a:cubicBezTo>
                    <a:pt x="133350" y="76200"/>
                    <a:pt x="149860" y="60960"/>
                    <a:pt x="157480" y="60960"/>
                  </a:cubicBezTo>
                  <a:cubicBezTo>
                    <a:pt x="166370" y="60960"/>
                    <a:pt x="184150" y="80010"/>
                    <a:pt x="184150" y="88900"/>
                  </a:cubicBezTo>
                  <a:cubicBezTo>
                    <a:pt x="184150" y="96520"/>
                    <a:pt x="173990" y="107950"/>
                    <a:pt x="166370" y="110490"/>
                  </a:cubicBezTo>
                  <a:cubicBezTo>
                    <a:pt x="158750" y="113030"/>
                    <a:pt x="142240" y="106680"/>
                    <a:pt x="137160" y="100330"/>
                  </a:cubicBezTo>
                  <a:cubicBezTo>
                    <a:pt x="133350" y="95250"/>
                    <a:pt x="132080" y="83820"/>
                    <a:pt x="134620" y="77470"/>
                  </a:cubicBezTo>
                  <a:cubicBezTo>
                    <a:pt x="137160" y="71120"/>
                    <a:pt x="146050" y="63500"/>
                    <a:pt x="153670" y="62230"/>
                  </a:cubicBezTo>
                  <a:cubicBezTo>
                    <a:pt x="160020" y="60960"/>
                    <a:pt x="171450" y="63500"/>
                    <a:pt x="176530" y="68580"/>
                  </a:cubicBezTo>
                  <a:cubicBezTo>
                    <a:pt x="181610" y="73660"/>
                    <a:pt x="185420" y="85090"/>
                    <a:pt x="184150" y="91440"/>
                  </a:cubicBezTo>
                  <a:cubicBezTo>
                    <a:pt x="182880" y="97790"/>
                    <a:pt x="175260" y="106680"/>
                    <a:pt x="168910" y="109220"/>
                  </a:cubicBezTo>
                  <a:cubicBezTo>
                    <a:pt x="162560" y="111760"/>
                    <a:pt x="151130" y="111760"/>
                    <a:pt x="144780" y="107950"/>
                  </a:cubicBezTo>
                  <a:cubicBezTo>
                    <a:pt x="138430" y="104140"/>
                    <a:pt x="133350" y="93980"/>
                    <a:pt x="133350" y="87630"/>
                  </a:cubicBezTo>
                  <a:cubicBezTo>
                    <a:pt x="133350" y="80010"/>
                    <a:pt x="143510" y="66040"/>
                    <a:pt x="143510" y="66040"/>
                  </a:cubicBezTo>
                  <a:cubicBezTo>
                    <a:pt x="143510" y="66040"/>
                    <a:pt x="133350" y="78740"/>
                    <a:pt x="134620" y="78740"/>
                  </a:cubicBezTo>
                  <a:cubicBezTo>
                    <a:pt x="135890" y="80010"/>
                    <a:pt x="149860" y="60960"/>
                    <a:pt x="157480" y="60960"/>
                  </a:cubicBezTo>
                  <a:cubicBezTo>
                    <a:pt x="166370" y="62230"/>
                    <a:pt x="173990" y="83820"/>
                    <a:pt x="184150" y="88900"/>
                  </a:cubicBezTo>
                  <a:cubicBezTo>
                    <a:pt x="194310" y="93980"/>
                    <a:pt x="213360" y="86360"/>
                    <a:pt x="218440" y="95250"/>
                  </a:cubicBezTo>
                  <a:cubicBezTo>
                    <a:pt x="227330" y="109220"/>
                    <a:pt x="215900" y="160020"/>
                    <a:pt x="199390" y="184150"/>
                  </a:cubicBezTo>
                  <a:cubicBezTo>
                    <a:pt x="182880" y="210820"/>
                    <a:pt x="139700" y="233680"/>
                    <a:pt x="115570" y="245110"/>
                  </a:cubicBezTo>
                  <a:cubicBezTo>
                    <a:pt x="99060" y="252730"/>
                    <a:pt x="85090" y="257810"/>
                    <a:pt x="69850" y="257810"/>
                  </a:cubicBezTo>
                  <a:cubicBezTo>
                    <a:pt x="55880" y="257810"/>
                    <a:pt x="40640" y="259080"/>
                    <a:pt x="30480" y="250190"/>
                  </a:cubicBezTo>
                  <a:cubicBezTo>
                    <a:pt x="15240" y="238760"/>
                    <a:pt x="0" y="204470"/>
                    <a:pt x="0" y="181610"/>
                  </a:cubicBezTo>
                  <a:cubicBezTo>
                    <a:pt x="0" y="157480"/>
                    <a:pt x="19050" y="129540"/>
                    <a:pt x="31750" y="109220"/>
                  </a:cubicBezTo>
                  <a:cubicBezTo>
                    <a:pt x="41910" y="92710"/>
                    <a:pt x="49530" y="82550"/>
                    <a:pt x="64770" y="68580"/>
                  </a:cubicBezTo>
                  <a:cubicBezTo>
                    <a:pt x="88900" y="46990"/>
                    <a:pt x="144780" y="2540"/>
                    <a:pt x="170180" y="1270"/>
                  </a:cubicBezTo>
                  <a:cubicBezTo>
                    <a:pt x="182880" y="0"/>
                    <a:pt x="196850" y="7620"/>
                    <a:pt x="200660" y="15240"/>
                  </a:cubicBezTo>
                  <a:cubicBezTo>
                    <a:pt x="204470" y="22860"/>
                    <a:pt x="190500" y="46990"/>
                    <a:pt x="190500" y="469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40" name="Group 140"/>
          <p:cNvGrpSpPr/>
          <p:nvPr/>
        </p:nvGrpSpPr>
        <p:grpSpPr>
          <a:xfrm>
            <a:off x="9744075" y="2890838"/>
            <a:ext cx="370522" cy="529590"/>
            <a:chOff x="0" y="0"/>
            <a:chExt cx="494030" cy="706120"/>
          </a:xfrm>
        </p:grpSpPr>
        <p:sp>
          <p:nvSpPr>
            <p:cNvPr id="141" name="Freeform 141"/>
            <p:cNvSpPr/>
            <p:nvPr/>
          </p:nvSpPr>
          <p:spPr>
            <a:xfrm>
              <a:off x="49530" y="44450"/>
              <a:ext cx="393700" cy="612140"/>
            </a:xfrm>
            <a:custGeom>
              <a:avLst/>
              <a:gdLst/>
              <a:ahLst/>
              <a:cxnLst/>
              <a:rect l="l" t="t" r="r" b="b"/>
              <a:pathLst>
                <a:path w="393700" h="612140">
                  <a:moveTo>
                    <a:pt x="393700" y="39370"/>
                  </a:moveTo>
                  <a:cubicBezTo>
                    <a:pt x="233680" y="297180"/>
                    <a:pt x="87630" y="421640"/>
                    <a:pt x="58420" y="497840"/>
                  </a:cubicBezTo>
                  <a:cubicBezTo>
                    <a:pt x="43180" y="538480"/>
                    <a:pt x="66040" y="586740"/>
                    <a:pt x="54610" y="601980"/>
                  </a:cubicBezTo>
                  <a:cubicBezTo>
                    <a:pt x="49530" y="609600"/>
                    <a:pt x="39370" y="612140"/>
                    <a:pt x="31750" y="610870"/>
                  </a:cubicBezTo>
                  <a:cubicBezTo>
                    <a:pt x="25400" y="609600"/>
                    <a:pt x="16510" y="603250"/>
                    <a:pt x="12700" y="596900"/>
                  </a:cubicBezTo>
                  <a:cubicBezTo>
                    <a:pt x="8890" y="590550"/>
                    <a:pt x="7620" y="579120"/>
                    <a:pt x="11430" y="572770"/>
                  </a:cubicBezTo>
                  <a:cubicBezTo>
                    <a:pt x="15240" y="566420"/>
                    <a:pt x="24130" y="560070"/>
                    <a:pt x="31750" y="560070"/>
                  </a:cubicBezTo>
                  <a:cubicBezTo>
                    <a:pt x="38100" y="560070"/>
                    <a:pt x="48260" y="563880"/>
                    <a:pt x="53340" y="568960"/>
                  </a:cubicBezTo>
                  <a:cubicBezTo>
                    <a:pt x="58420" y="574040"/>
                    <a:pt x="60960" y="585470"/>
                    <a:pt x="59690" y="591820"/>
                  </a:cubicBezTo>
                  <a:cubicBezTo>
                    <a:pt x="58420" y="598170"/>
                    <a:pt x="49530" y="607060"/>
                    <a:pt x="43180" y="609600"/>
                  </a:cubicBezTo>
                  <a:cubicBezTo>
                    <a:pt x="36830" y="612140"/>
                    <a:pt x="25400" y="612140"/>
                    <a:pt x="19050" y="605790"/>
                  </a:cubicBezTo>
                  <a:cubicBezTo>
                    <a:pt x="7620" y="594360"/>
                    <a:pt x="0" y="549910"/>
                    <a:pt x="1270" y="525780"/>
                  </a:cubicBezTo>
                  <a:cubicBezTo>
                    <a:pt x="2540" y="504190"/>
                    <a:pt x="5080" y="492760"/>
                    <a:pt x="19050" y="466090"/>
                  </a:cubicBezTo>
                  <a:cubicBezTo>
                    <a:pt x="54610" y="398780"/>
                    <a:pt x="228600" y="223520"/>
                    <a:pt x="285750" y="137160"/>
                  </a:cubicBezTo>
                  <a:cubicBezTo>
                    <a:pt x="318770" y="86360"/>
                    <a:pt x="330200" y="22860"/>
                    <a:pt x="353060" y="7620"/>
                  </a:cubicBezTo>
                  <a:cubicBezTo>
                    <a:pt x="364490" y="0"/>
                    <a:pt x="381000" y="1270"/>
                    <a:pt x="387350" y="6350"/>
                  </a:cubicBezTo>
                  <a:cubicBezTo>
                    <a:pt x="393700" y="11430"/>
                    <a:pt x="393700" y="39370"/>
                    <a:pt x="393700" y="393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42" name="Group 142"/>
          <p:cNvGrpSpPr/>
          <p:nvPr/>
        </p:nvGrpSpPr>
        <p:grpSpPr>
          <a:xfrm>
            <a:off x="7874318" y="2577465"/>
            <a:ext cx="328612" cy="346710"/>
            <a:chOff x="0" y="0"/>
            <a:chExt cx="438150" cy="462280"/>
          </a:xfrm>
        </p:grpSpPr>
        <p:sp>
          <p:nvSpPr>
            <p:cNvPr id="143" name="Freeform 143"/>
            <p:cNvSpPr/>
            <p:nvPr/>
          </p:nvSpPr>
          <p:spPr>
            <a:xfrm>
              <a:off x="48260" y="44450"/>
              <a:ext cx="342900" cy="368300"/>
            </a:xfrm>
            <a:custGeom>
              <a:avLst/>
              <a:gdLst/>
              <a:ahLst/>
              <a:cxnLst/>
              <a:rect l="l" t="t" r="r" b="b"/>
              <a:pathLst>
                <a:path w="342900" h="368300">
                  <a:moveTo>
                    <a:pt x="339090" y="41910"/>
                  </a:moveTo>
                  <a:cubicBezTo>
                    <a:pt x="31750" y="367030"/>
                    <a:pt x="25400" y="368300"/>
                    <a:pt x="19050" y="365760"/>
                  </a:cubicBezTo>
                  <a:cubicBezTo>
                    <a:pt x="12700" y="363220"/>
                    <a:pt x="5080" y="355600"/>
                    <a:pt x="2540" y="349250"/>
                  </a:cubicBezTo>
                  <a:cubicBezTo>
                    <a:pt x="0" y="341630"/>
                    <a:pt x="2540" y="328930"/>
                    <a:pt x="7620" y="323850"/>
                  </a:cubicBezTo>
                  <a:cubicBezTo>
                    <a:pt x="12700" y="318770"/>
                    <a:pt x="24130" y="314960"/>
                    <a:pt x="30480" y="316230"/>
                  </a:cubicBezTo>
                  <a:cubicBezTo>
                    <a:pt x="38100" y="317500"/>
                    <a:pt x="46990" y="325120"/>
                    <a:pt x="49530" y="331470"/>
                  </a:cubicBezTo>
                  <a:cubicBezTo>
                    <a:pt x="52070" y="337820"/>
                    <a:pt x="52070" y="347980"/>
                    <a:pt x="48260" y="354330"/>
                  </a:cubicBezTo>
                  <a:cubicBezTo>
                    <a:pt x="44450" y="360680"/>
                    <a:pt x="35560" y="367030"/>
                    <a:pt x="27940" y="367030"/>
                  </a:cubicBezTo>
                  <a:cubicBezTo>
                    <a:pt x="21590" y="367030"/>
                    <a:pt x="10160" y="361950"/>
                    <a:pt x="6350" y="356870"/>
                  </a:cubicBezTo>
                  <a:cubicBezTo>
                    <a:pt x="2540" y="350520"/>
                    <a:pt x="0" y="339090"/>
                    <a:pt x="2540" y="332740"/>
                  </a:cubicBezTo>
                  <a:cubicBezTo>
                    <a:pt x="6350" y="325120"/>
                    <a:pt x="20320" y="316230"/>
                    <a:pt x="27940" y="316230"/>
                  </a:cubicBezTo>
                  <a:cubicBezTo>
                    <a:pt x="35560" y="316230"/>
                    <a:pt x="44450" y="322580"/>
                    <a:pt x="48260" y="328930"/>
                  </a:cubicBezTo>
                  <a:cubicBezTo>
                    <a:pt x="52070" y="335280"/>
                    <a:pt x="50800" y="350520"/>
                    <a:pt x="46990" y="356870"/>
                  </a:cubicBezTo>
                  <a:cubicBezTo>
                    <a:pt x="43180" y="363220"/>
                    <a:pt x="33020" y="368300"/>
                    <a:pt x="25400" y="367030"/>
                  </a:cubicBezTo>
                  <a:cubicBezTo>
                    <a:pt x="17780" y="365760"/>
                    <a:pt x="5080" y="358140"/>
                    <a:pt x="2540" y="349250"/>
                  </a:cubicBezTo>
                  <a:cubicBezTo>
                    <a:pt x="0" y="336550"/>
                    <a:pt x="11430" y="320040"/>
                    <a:pt x="26670" y="297180"/>
                  </a:cubicBezTo>
                  <a:cubicBezTo>
                    <a:pt x="67310" y="237490"/>
                    <a:pt x="252730" y="26670"/>
                    <a:pt x="303530" y="6350"/>
                  </a:cubicBezTo>
                  <a:cubicBezTo>
                    <a:pt x="317500" y="0"/>
                    <a:pt x="330200" y="1270"/>
                    <a:pt x="336550" y="7620"/>
                  </a:cubicBezTo>
                  <a:cubicBezTo>
                    <a:pt x="342900" y="13970"/>
                    <a:pt x="339090" y="41910"/>
                    <a:pt x="339090" y="419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44" name="Group 144"/>
          <p:cNvGrpSpPr/>
          <p:nvPr/>
        </p:nvGrpSpPr>
        <p:grpSpPr>
          <a:xfrm>
            <a:off x="8067675" y="2588895"/>
            <a:ext cx="276225" cy="255270"/>
            <a:chOff x="0" y="0"/>
            <a:chExt cx="368300" cy="340360"/>
          </a:xfrm>
        </p:grpSpPr>
        <p:sp>
          <p:nvSpPr>
            <p:cNvPr id="145" name="Freeform 145"/>
            <p:cNvSpPr/>
            <p:nvPr/>
          </p:nvSpPr>
          <p:spPr>
            <a:xfrm>
              <a:off x="48260" y="50800"/>
              <a:ext cx="274320" cy="242570"/>
            </a:xfrm>
            <a:custGeom>
              <a:avLst/>
              <a:gdLst/>
              <a:ahLst/>
              <a:cxnLst/>
              <a:rect l="l" t="t" r="r" b="b"/>
              <a:pathLst>
                <a:path w="274320" h="242570">
                  <a:moveTo>
                    <a:pt x="45720" y="0"/>
                  </a:moveTo>
                  <a:cubicBezTo>
                    <a:pt x="168910" y="26670"/>
                    <a:pt x="198120" y="40640"/>
                    <a:pt x="219710" y="53340"/>
                  </a:cubicBezTo>
                  <a:cubicBezTo>
                    <a:pt x="236220" y="63500"/>
                    <a:pt x="254000" y="69850"/>
                    <a:pt x="262890" y="83820"/>
                  </a:cubicBezTo>
                  <a:cubicBezTo>
                    <a:pt x="271780" y="99060"/>
                    <a:pt x="274320" y="125730"/>
                    <a:pt x="269240" y="142240"/>
                  </a:cubicBezTo>
                  <a:cubicBezTo>
                    <a:pt x="265430" y="156210"/>
                    <a:pt x="254000" y="165100"/>
                    <a:pt x="241300" y="175260"/>
                  </a:cubicBezTo>
                  <a:cubicBezTo>
                    <a:pt x="223520" y="189230"/>
                    <a:pt x="193040" y="201930"/>
                    <a:pt x="167640" y="212090"/>
                  </a:cubicBezTo>
                  <a:cubicBezTo>
                    <a:pt x="140970" y="222250"/>
                    <a:pt x="110490" y="229870"/>
                    <a:pt x="83820" y="233680"/>
                  </a:cubicBezTo>
                  <a:cubicBezTo>
                    <a:pt x="58420" y="236220"/>
                    <a:pt x="24130" y="242570"/>
                    <a:pt x="11430" y="233680"/>
                  </a:cubicBezTo>
                  <a:cubicBezTo>
                    <a:pt x="3810" y="227330"/>
                    <a:pt x="0" y="212090"/>
                    <a:pt x="2540" y="204470"/>
                  </a:cubicBezTo>
                  <a:cubicBezTo>
                    <a:pt x="3810" y="198120"/>
                    <a:pt x="12700" y="189230"/>
                    <a:pt x="19050" y="187960"/>
                  </a:cubicBezTo>
                  <a:cubicBezTo>
                    <a:pt x="27940" y="186690"/>
                    <a:pt x="49530" y="199390"/>
                    <a:pt x="50800" y="208280"/>
                  </a:cubicBezTo>
                  <a:cubicBezTo>
                    <a:pt x="52070" y="217170"/>
                    <a:pt x="39370" y="236220"/>
                    <a:pt x="30480" y="238760"/>
                  </a:cubicBezTo>
                  <a:cubicBezTo>
                    <a:pt x="22860" y="241300"/>
                    <a:pt x="5080" y="231140"/>
                    <a:pt x="2540" y="223520"/>
                  </a:cubicBezTo>
                  <a:cubicBezTo>
                    <a:pt x="0" y="214630"/>
                    <a:pt x="5080" y="198120"/>
                    <a:pt x="16510" y="189230"/>
                  </a:cubicBezTo>
                  <a:cubicBezTo>
                    <a:pt x="39370" y="170180"/>
                    <a:pt x="128270" y="172720"/>
                    <a:pt x="166370" y="160020"/>
                  </a:cubicBezTo>
                  <a:cubicBezTo>
                    <a:pt x="191770" y="151130"/>
                    <a:pt x="219710" y="142240"/>
                    <a:pt x="226060" y="129540"/>
                  </a:cubicBezTo>
                  <a:cubicBezTo>
                    <a:pt x="229870" y="121920"/>
                    <a:pt x="227330" y="111760"/>
                    <a:pt x="220980" y="104140"/>
                  </a:cubicBezTo>
                  <a:cubicBezTo>
                    <a:pt x="212090" y="93980"/>
                    <a:pt x="190500" y="88900"/>
                    <a:pt x="168910" y="81280"/>
                  </a:cubicBezTo>
                  <a:cubicBezTo>
                    <a:pt x="133350" y="68580"/>
                    <a:pt x="41910" y="66040"/>
                    <a:pt x="24130" y="45720"/>
                  </a:cubicBezTo>
                  <a:cubicBezTo>
                    <a:pt x="15240" y="35560"/>
                    <a:pt x="15240" y="19050"/>
                    <a:pt x="19050" y="11430"/>
                  </a:cubicBezTo>
                  <a:cubicBezTo>
                    <a:pt x="22860" y="3810"/>
                    <a:pt x="45720" y="0"/>
                    <a:pt x="45720" y="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46" name="Group 146"/>
          <p:cNvGrpSpPr/>
          <p:nvPr/>
        </p:nvGrpSpPr>
        <p:grpSpPr>
          <a:xfrm>
            <a:off x="8271510" y="2651760"/>
            <a:ext cx="281940" cy="237172"/>
            <a:chOff x="0" y="0"/>
            <a:chExt cx="375920" cy="316230"/>
          </a:xfrm>
        </p:grpSpPr>
        <p:sp>
          <p:nvSpPr>
            <p:cNvPr id="147" name="Freeform 147"/>
            <p:cNvSpPr/>
            <p:nvPr/>
          </p:nvSpPr>
          <p:spPr>
            <a:xfrm>
              <a:off x="50800" y="49530"/>
              <a:ext cx="275590" cy="220980"/>
            </a:xfrm>
            <a:custGeom>
              <a:avLst/>
              <a:gdLst/>
              <a:ahLst/>
              <a:cxnLst/>
              <a:rect l="l" t="t" r="r" b="b"/>
              <a:pathLst>
                <a:path w="275590" h="220980">
                  <a:moveTo>
                    <a:pt x="214630" y="49530"/>
                  </a:moveTo>
                  <a:cubicBezTo>
                    <a:pt x="68580" y="124460"/>
                    <a:pt x="46990" y="144780"/>
                    <a:pt x="50800" y="152400"/>
                  </a:cubicBezTo>
                  <a:cubicBezTo>
                    <a:pt x="55880" y="162560"/>
                    <a:pt x="124460" y="156210"/>
                    <a:pt x="153670" y="151130"/>
                  </a:cubicBezTo>
                  <a:cubicBezTo>
                    <a:pt x="176530" y="147320"/>
                    <a:pt x="212090" y="139700"/>
                    <a:pt x="213360" y="132080"/>
                  </a:cubicBezTo>
                  <a:cubicBezTo>
                    <a:pt x="213360" y="124460"/>
                    <a:pt x="172720" y="116840"/>
                    <a:pt x="163830" y="106680"/>
                  </a:cubicBezTo>
                  <a:cubicBezTo>
                    <a:pt x="158750" y="100330"/>
                    <a:pt x="154940" y="90170"/>
                    <a:pt x="157480" y="83820"/>
                  </a:cubicBezTo>
                  <a:cubicBezTo>
                    <a:pt x="161290" y="74930"/>
                    <a:pt x="182880" y="63500"/>
                    <a:pt x="191770" y="64770"/>
                  </a:cubicBezTo>
                  <a:cubicBezTo>
                    <a:pt x="199390" y="66040"/>
                    <a:pt x="208280" y="78740"/>
                    <a:pt x="208280" y="86360"/>
                  </a:cubicBezTo>
                  <a:cubicBezTo>
                    <a:pt x="208280" y="95250"/>
                    <a:pt x="199390" y="109220"/>
                    <a:pt x="191770" y="113030"/>
                  </a:cubicBezTo>
                  <a:cubicBezTo>
                    <a:pt x="185420" y="116840"/>
                    <a:pt x="172720" y="115570"/>
                    <a:pt x="167640" y="110490"/>
                  </a:cubicBezTo>
                  <a:cubicBezTo>
                    <a:pt x="161290" y="105410"/>
                    <a:pt x="156210" y="88900"/>
                    <a:pt x="158750" y="81280"/>
                  </a:cubicBezTo>
                  <a:cubicBezTo>
                    <a:pt x="160020" y="73660"/>
                    <a:pt x="170180" y="66040"/>
                    <a:pt x="176530" y="64770"/>
                  </a:cubicBezTo>
                  <a:cubicBezTo>
                    <a:pt x="182880" y="63500"/>
                    <a:pt x="194310" y="64770"/>
                    <a:pt x="199390" y="69850"/>
                  </a:cubicBezTo>
                  <a:cubicBezTo>
                    <a:pt x="204470" y="74930"/>
                    <a:pt x="209550" y="85090"/>
                    <a:pt x="208280" y="92710"/>
                  </a:cubicBezTo>
                  <a:cubicBezTo>
                    <a:pt x="207010" y="100330"/>
                    <a:pt x="194310" y="113030"/>
                    <a:pt x="186690" y="114300"/>
                  </a:cubicBezTo>
                  <a:cubicBezTo>
                    <a:pt x="179070" y="115570"/>
                    <a:pt x="163830" y="109220"/>
                    <a:pt x="160020" y="101600"/>
                  </a:cubicBezTo>
                  <a:cubicBezTo>
                    <a:pt x="156210" y="95250"/>
                    <a:pt x="157480" y="78740"/>
                    <a:pt x="163830" y="72390"/>
                  </a:cubicBezTo>
                  <a:cubicBezTo>
                    <a:pt x="173990" y="63500"/>
                    <a:pt x="209550" y="66040"/>
                    <a:pt x="226060" y="69850"/>
                  </a:cubicBezTo>
                  <a:cubicBezTo>
                    <a:pt x="237490" y="72390"/>
                    <a:pt x="245110" y="76200"/>
                    <a:pt x="252730" y="82550"/>
                  </a:cubicBezTo>
                  <a:cubicBezTo>
                    <a:pt x="261620" y="91440"/>
                    <a:pt x="275590" y="105410"/>
                    <a:pt x="274320" y="119380"/>
                  </a:cubicBezTo>
                  <a:cubicBezTo>
                    <a:pt x="273050" y="137160"/>
                    <a:pt x="250190" y="165100"/>
                    <a:pt x="226060" y="180340"/>
                  </a:cubicBezTo>
                  <a:cubicBezTo>
                    <a:pt x="189230" y="203200"/>
                    <a:pt x="99060" y="220980"/>
                    <a:pt x="60960" y="215900"/>
                  </a:cubicBezTo>
                  <a:cubicBezTo>
                    <a:pt x="38100" y="213360"/>
                    <a:pt x="20320" y="203200"/>
                    <a:pt x="10160" y="190500"/>
                  </a:cubicBezTo>
                  <a:cubicBezTo>
                    <a:pt x="1270" y="180340"/>
                    <a:pt x="0" y="165100"/>
                    <a:pt x="0" y="152400"/>
                  </a:cubicBezTo>
                  <a:cubicBezTo>
                    <a:pt x="0" y="140970"/>
                    <a:pt x="5080" y="129540"/>
                    <a:pt x="12700" y="118110"/>
                  </a:cubicBezTo>
                  <a:cubicBezTo>
                    <a:pt x="22860" y="101600"/>
                    <a:pt x="38100" y="83820"/>
                    <a:pt x="59690" y="68580"/>
                  </a:cubicBezTo>
                  <a:cubicBezTo>
                    <a:pt x="92710" y="44450"/>
                    <a:pt x="171450" y="0"/>
                    <a:pt x="200660" y="1270"/>
                  </a:cubicBezTo>
                  <a:cubicBezTo>
                    <a:pt x="213360" y="2540"/>
                    <a:pt x="226060" y="11430"/>
                    <a:pt x="228600" y="19050"/>
                  </a:cubicBezTo>
                  <a:cubicBezTo>
                    <a:pt x="231140" y="26670"/>
                    <a:pt x="214630" y="49530"/>
                    <a:pt x="214630" y="495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48" name="Group 148"/>
          <p:cNvGrpSpPr/>
          <p:nvPr/>
        </p:nvGrpSpPr>
        <p:grpSpPr>
          <a:xfrm>
            <a:off x="8562975" y="2605088"/>
            <a:ext cx="300038" cy="359092"/>
            <a:chOff x="0" y="0"/>
            <a:chExt cx="400050" cy="478790"/>
          </a:xfrm>
        </p:grpSpPr>
        <p:sp>
          <p:nvSpPr>
            <p:cNvPr id="149" name="Freeform 149"/>
            <p:cNvSpPr/>
            <p:nvPr/>
          </p:nvSpPr>
          <p:spPr>
            <a:xfrm>
              <a:off x="49530" y="39370"/>
              <a:ext cx="302260" cy="389890"/>
            </a:xfrm>
            <a:custGeom>
              <a:avLst/>
              <a:gdLst/>
              <a:ahLst/>
              <a:cxnLst/>
              <a:rect l="l" t="t" r="r" b="b"/>
              <a:pathLst>
                <a:path w="302260" h="389890">
                  <a:moveTo>
                    <a:pt x="276860" y="62230"/>
                  </a:moveTo>
                  <a:cubicBezTo>
                    <a:pt x="137160" y="63500"/>
                    <a:pt x="115570" y="68580"/>
                    <a:pt x="96520" y="77470"/>
                  </a:cubicBezTo>
                  <a:cubicBezTo>
                    <a:pt x="80010" y="86360"/>
                    <a:pt x="55880" y="100330"/>
                    <a:pt x="55880" y="111760"/>
                  </a:cubicBezTo>
                  <a:cubicBezTo>
                    <a:pt x="55880" y="123190"/>
                    <a:pt x="78740" y="135890"/>
                    <a:pt x="99060" y="146050"/>
                  </a:cubicBezTo>
                  <a:cubicBezTo>
                    <a:pt x="134620" y="165100"/>
                    <a:pt x="234950" y="180340"/>
                    <a:pt x="264160" y="196850"/>
                  </a:cubicBezTo>
                  <a:cubicBezTo>
                    <a:pt x="276860" y="204470"/>
                    <a:pt x="283210" y="208280"/>
                    <a:pt x="287020" y="218440"/>
                  </a:cubicBezTo>
                  <a:cubicBezTo>
                    <a:pt x="293370" y="233680"/>
                    <a:pt x="293370" y="264160"/>
                    <a:pt x="280670" y="285750"/>
                  </a:cubicBezTo>
                  <a:cubicBezTo>
                    <a:pt x="260350" y="320040"/>
                    <a:pt x="166370" y="363220"/>
                    <a:pt x="133350" y="378460"/>
                  </a:cubicBezTo>
                  <a:cubicBezTo>
                    <a:pt x="118110" y="384810"/>
                    <a:pt x="111760" y="387350"/>
                    <a:pt x="97790" y="388620"/>
                  </a:cubicBezTo>
                  <a:cubicBezTo>
                    <a:pt x="74930" y="389890"/>
                    <a:pt x="25400" y="384810"/>
                    <a:pt x="11430" y="374650"/>
                  </a:cubicBezTo>
                  <a:cubicBezTo>
                    <a:pt x="3810" y="369570"/>
                    <a:pt x="1270" y="359410"/>
                    <a:pt x="1270" y="353060"/>
                  </a:cubicBezTo>
                  <a:cubicBezTo>
                    <a:pt x="1270" y="345440"/>
                    <a:pt x="13970" y="332740"/>
                    <a:pt x="13970" y="332740"/>
                  </a:cubicBezTo>
                  <a:cubicBezTo>
                    <a:pt x="13970" y="332740"/>
                    <a:pt x="1270" y="353060"/>
                    <a:pt x="1270" y="353060"/>
                  </a:cubicBezTo>
                  <a:cubicBezTo>
                    <a:pt x="1270" y="353060"/>
                    <a:pt x="13970" y="330200"/>
                    <a:pt x="21590" y="328930"/>
                  </a:cubicBezTo>
                  <a:cubicBezTo>
                    <a:pt x="30480" y="327660"/>
                    <a:pt x="49530" y="341630"/>
                    <a:pt x="52070" y="350520"/>
                  </a:cubicBezTo>
                  <a:cubicBezTo>
                    <a:pt x="54610" y="356870"/>
                    <a:pt x="49530" y="369570"/>
                    <a:pt x="44450" y="373380"/>
                  </a:cubicBezTo>
                  <a:cubicBezTo>
                    <a:pt x="38100" y="378460"/>
                    <a:pt x="21590" y="379730"/>
                    <a:pt x="13970" y="375920"/>
                  </a:cubicBezTo>
                  <a:cubicBezTo>
                    <a:pt x="7620" y="372110"/>
                    <a:pt x="1270" y="363220"/>
                    <a:pt x="1270" y="355600"/>
                  </a:cubicBezTo>
                  <a:cubicBezTo>
                    <a:pt x="1270" y="349250"/>
                    <a:pt x="5080" y="337820"/>
                    <a:pt x="11430" y="334010"/>
                  </a:cubicBezTo>
                  <a:cubicBezTo>
                    <a:pt x="19050" y="330200"/>
                    <a:pt x="44450" y="332740"/>
                    <a:pt x="48260" y="340360"/>
                  </a:cubicBezTo>
                  <a:cubicBezTo>
                    <a:pt x="52070" y="347980"/>
                    <a:pt x="41910" y="374650"/>
                    <a:pt x="34290" y="378460"/>
                  </a:cubicBezTo>
                  <a:cubicBezTo>
                    <a:pt x="26670" y="381000"/>
                    <a:pt x="7620" y="372110"/>
                    <a:pt x="3810" y="364490"/>
                  </a:cubicBezTo>
                  <a:cubicBezTo>
                    <a:pt x="0" y="356870"/>
                    <a:pt x="7620" y="335280"/>
                    <a:pt x="13970" y="332740"/>
                  </a:cubicBezTo>
                  <a:cubicBezTo>
                    <a:pt x="21590" y="330200"/>
                    <a:pt x="35560" y="356870"/>
                    <a:pt x="52070" y="358140"/>
                  </a:cubicBezTo>
                  <a:cubicBezTo>
                    <a:pt x="77470" y="360680"/>
                    <a:pt x="124460" y="330200"/>
                    <a:pt x="156210" y="313690"/>
                  </a:cubicBezTo>
                  <a:cubicBezTo>
                    <a:pt x="185420" y="298450"/>
                    <a:pt x="222250" y="280670"/>
                    <a:pt x="236220" y="265430"/>
                  </a:cubicBezTo>
                  <a:cubicBezTo>
                    <a:pt x="242570" y="257810"/>
                    <a:pt x="250190" y="250190"/>
                    <a:pt x="246380" y="242570"/>
                  </a:cubicBezTo>
                  <a:cubicBezTo>
                    <a:pt x="236220" y="219710"/>
                    <a:pt x="74930" y="194310"/>
                    <a:pt x="38100" y="168910"/>
                  </a:cubicBezTo>
                  <a:cubicBezTo>
                    <a:pt x="21590" y="157480"/>
                    <a:pt x="13970" y="147320"/>
                    <a:pt x="8890" y="134620"/>
                  </a:cubicBezTo>
                  <a:cubicBezTo>
                    <a:pt x="5080" y="123190"/>
                    <a:pt x="3810" y="109220"/>
                    <a:pt x="10160" y="95250"/>
                  </a:cubicBezTo>
                  <a:cubicBezTo>
                    <a:pt x="20320" y="73660"/>
                    <a:pt x="55880" y="43180"/>
                    <a:pt x="82550" y="29210"/>
                  </a:cubicBezTo>
                  <a:cubicBezTo>
                    <a:pt x="106680" y="16510"/>
                    <a:pt x="132080" y="13970"/>
                    <a:pt x="161290" y="11430"/>
                  </a:cubicBezTo>
                  <a:cubicBezTo>
                    <a:pt x="198120" y="7620"/>
                    <a:pt x="269240" y="0"/>
                    <a:pt x="288290" y="13970"/>
                  </a:cubicBezTo>
                  <a:cubicBezTo>
                    <a:pt x="298450" y="21590"/>
                    <a:pt x="302260" y="38100"/>
                    <a:pt x="299720" y="45720"/>
                  </a:cubicBezTo>
                  <a:cubicBezTo>
                    <a:pt x="297180" y="53340"/>
                    <a:pt x="276860" y="62230"/>
                    <a:pt x="276860" y="622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50" name="Group 150"/>
          <p:cNvGrpSpPr/>
          <p:nvPr/>
        </p:nvGrpSpPr>
        <p:grpSpPr>
          <a:xfrm>
            <a:off x="8845868" y="2623185"/>
            <a:ext cx="282892" cy="173355"/>
            <a:chOff x="0" y="0"/>
            <a:chExt cx="377190" cy="231140"/>
          </a:xfrm>
        </p:grpSpPr>
        <p:sp>
          <p:nvSpPr>
            <p:cNvPr id="151" name="Freeform 151"/>
            <p:cNvSpPr/>
            <p:nvPr/>
          </p:nvSpPr>
          <p:spPr>
            <a:xfrm>
              <a:off x="48260" y="46990"/>
              <a:ext cx="279400" cy="135890"/>
            </a:xfrm>
            <a:custGeom>
              <a:avLst/>
              <a:gdLst/>
              <a:ahLst/>
              <a:cxnLst/>
              <a:rect l="l" t="t" r="r" b="b"/>
              <a:pathLst>
                <a:path w="279400" h="135890">
                  <a:moveTo>
                    <a:pt x="17780" y="85090"/>
                  </a:moveTo>
                  <a:cubicBezTo>
                    <a:pt x="199390" y="33020"/>
                    <a:pt x="233680" y="0"/>
                    <a:pt x="252730" y="3810"/>
                  </a:cubicBezTo>
                  <a:cubicBezTo>
                    <a:pt x="265430" y="6350"/>
                    <a:pt x="278130" y="22860"/>
                    <a:pt x="278130" y="31750"/>
                  </a:cubicBezTo>
                  <a:cubicBezTo>
                    <a:pt x="278130" y="39370"/>
                    <a:pt x="265430" y="53340"/>
                    <a:pt x="257810" y="54610"/>
                  </a:cubicBezTo>
                  <a:cubicBezTo>
                    <a:pt x="248920" y="55880"/>
                    <a:pt x="228600" y="41910"/>
                    <a:pt x="227330" y="33020"/>
                  </a:cubicBezTo>
                  <a:cubicBezTo>
                    <a:pt x="226060" y="24130"/>
                    <a:pt x="241300" y="5080"/>
                    <a:pt x="250190" y="3810"/>
                  </a:cubicBezTo>
                  <a:cubicBezTo>
                    <a:pt x="259080" y="2540"/>
                    <a:pt x="275590" y="20320"/>
                    <a:pt x="278130" y="27940"/>
                  </a:cubicBezTo>
                  <a:cubicBezTo>
                    <a:pt x="279400" y="33020"/>
                    <a:pt x="278130" y="38100"/>
                    <a:pt x="273050" y="44450"/>
                  </a:cubicBezTo>
                  <a:cubicBezTo>
                    <a:pt x="260350" y="59690"/>
                    <a:pt x="210820" y="81280"/>
                    <a:pt x="173990" y="95250"/>
                  </a:cubicBezTo>
                  <a:cubicBezTo>
                    <a:pt x="132080" y="111760"/>
                    <a:pt x="63500" y="135890"/>
                    <a:pt x="34290" y="133350"/>
                  </a:cubicBezTo>
                  <a:cubicBezTo>
                    <a:pt x="20320" y="132080"/>
                    <a:pt x="5080" y="127000"/>
                    <a:pt x="2540" y="119380"/>
                  </a:cubicBezTo>
                  <a:cubicBezTo>
                    <a:pt x="0" y="111760"/>
                    <a:pt x="17780" y="85090"/>
                    <a:pt x="17780" y="850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52" name="Group 152"/>
          <p:cNvGrpSpPr/>
          <p:nvPr/>
        </p:nvGrpSpPr>
        <p:grpSpPr>
          <a:xfrm>
            <a:off x="8908732" y="2526030"/>
            <a:ext cx="279082" cy="424815"/>
            <a:chOff x="0" y="0"/>
            <a:chExt cx="372110" cy="566420"/>
          </a:xfrm>
        </p:grpSpPr>
        <p:sp>
          <p:nvSpPr>
            <p:cNvPr id="153" name="Freeform 153"/>
            <p:cNvSpPr/>
            <p:nvPr/>
          </p:nvSpPr>
          <p:spPr>
            <a:xfrm>
              <a:off x="45720" y="49530"/>
              <a:ext cx="279400" cy="467360"/>
            </a:xfrm>
            <a:custGeom>
              <a:avLst/>
              <a:gdLst/>
              <a:ahLst/>
              <a:cxnLst/>
              <a:rect l="l" t="t" r="r" b="b"/>
              <a:pathLst>
                <a:path w="279400" h="467360">
                  <a:moveTo>
                    <a:pt x="228600" y="48260"/>
                  </a:moveTo>
                  <a:cubicBezTo>
                    <a:pt x="109220" y="154940"/>
                    <a:pt x="91440" y="209550"/>
                    <a:pt x="77470" y="254000"/>
                  </a:cubicBezTo>
                  <a:cubicBezTo>
                    <a:pt x="64770" y="294640"/>
                    <a:pt x="49530" y="346710"/>
                    <a:pt x="54610" y="374650"/>
                  </a:cubicBezTo>
                  <a:cubicBezTo>
                    <a:pt x="57150" y="391160"/>
                    <a:pt x="63500" y="406400"/>
                    <a:pt x="77470" y="411480"/>
                  </a:cubicBezTo>
                  <a:cubicBezTo>
                    <a:pt x="106680" y="422910"/>
                    <a:pt x="214630" y="360680"/>
                    <a:pt x="245110" y="360680"/>
                  </a:cubicBezTo>
                  <a:cubicBezTo>
                    <a:pt x="256540" y="360680"/>
                    <a:pt x="262890" y="361950"/>
                    <a:pt x="267970" y="367030"/>
                  </a:cubicBezTo>
                  <a:cubicBezTo>
                    <a:pt x="273050" y="372110"/>
                    <a:pt x="276860" y="382270"/>
                    <a:pt x="275590" y="389890"/>
                  </a:cubicBezTo>
                  <a:cubicBezTo>
                    <a:pt x="274320" y="397510"/>
                    <a:pt x="261620" y="410210"/>
                    <a:pt x="254000" y="411480"/>
                  </a:cubicBezTo>
                  <a:cubicBezTo>
                    <a:pt x="246380" y="412750"/>
                    <a:pt x="236220" y="407670"/>
                    <a:pt x="231140" y="402590"/>
                  </a:cubicBezTo>
                  <a:cubicBezTo>
                    <a:pt x="226060" y="397510"/>
                    <a:pt x="223520" y="384810"/>
                    <a:pt x="226060" y="378460"/>
                  </a:cubicBezTo>
                  <a:cubicBezTo>
                    <a:pt x="228600" y="372110"/>
                    <a:pt x="236220" y="364490"/>
                    <a:pt x="242570" y="361950"/>
                  </a:cubicBezTo>
                  <a:cubicBezTo>
                    <a:pt x="248920" y="359410"/>
                    <a:pt x="261620" y="360680"/>
                    <a:pt x="266700" y="365760"/>
                  </a:cubicBezTo>
                  <a:cubicBezTo>
                    <a:pt x="273050" y="370840"/>
                    <a:pt x="279400" y="384810"/>
                    <a:pt x="274320" y="394970"/>
                  </a:cubicBezTo>
                  <a:cubicBezTo>
                    <a:pt x="261620" y="419100"/>
                    <a:pt x="130810" y="463550"/>
                    <a:pt x="95250" y="466090"/>
                  </a:cubicBezTo>
                  <a:cubicBezTo>
                    <a:pt x="81280" y="467360"/>
                    <a:pt x="74930" y="463550"/>
                    <a:pt x="64770" y="459740"/>
                  </a:cubicBezTo>
                  <a:cubicBezTo>
                    <a:pt x="54610" y="455930"/>
                    <a:pt x="45720" y="452120"/>
                    <a:pt x="36830" y="441960"/>
                  </a:cubicBezTo>
                  <a:cubicBezTo>
                    <a:pt x="24130" y="427990"/>
                    <a:pt x="8890" y="401320"/>
                    <a:pt x="5080" y="373380"/>
                  </a:cubicBezTo>
                  <a:cubicBezTo>
                    <a:pt x="0" y="335280"/>
                    <a:pt x="16510" y="279400"/>
                    <a:pt x="31750" y="232410"/>
                  </a:cubicBezTo>
                  <a:cubicBezTo>
                    <a:pt x="46990" y="182880"/>
                    <a:pt x="76200" y="118110"/>
                    <a:pt x="99060" y="85090"/>
                  </a:cubicBezTo>
                  <a:cubicBezTo>
                    <a:pt x="113030" y="64770"/>
                    <a:pt x="124460" y="54610"/>
                    <a:pt x="142240" y="41910"/>
                  </a:cubicBezTo>
                  <a:cubicBezTo>
                    <a:pt x="162560" y="26670"/>
                    <a:pt x="196850" y="0"/>
                    <a:pt x="214630" y="1270"/>
                  </a:cubicBezTo>
                  <a:cubicBezTo>
                    <a:pt x="226060" y="2540"/>
                    <a:pt x="240030" y="13970"/>
                    <a:pt x="241300" y="22860"/>
                  </a:cubicBezTo>
                  <a:cubicBezTo>
                    <a:pt x="242570" y="30480"/>
                    <a:pt x="228600" y="48260"/>
                    <a:pt x="228600" y="482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54" name="Group 154"/>
          <p:cNvGrpSpPr/>
          <p:nvPr/>
        </p:nvGrpSpPr>
        <p:grpSpPr>
          <a:xfrm>
            <a:off x="7781925" y="4030980"/>
            <a:ext cx="922020" cy="238125"/>
            <a:chOff x="0" y="0"/>
            <a:chExt cx="1229360" cy="317500"/>
          </a:xfrm>
        </p:grpSpPr>
        <p:sp>
          <p:nvSpPr>
            <p:cNvPr id="155" name="Freeform 155"/>
            <p:cNvSpPr/>
            <p:nvPr/>
          </p:nvSpPr>
          <p:spPr>
            <a:xfrm>
              <a:off x="46990" y="41910"/>
              <a:ext cx="1132840" cy="226060"/>
            </a:xfrm>
            <a:custGeom>
              <a:avLst/>
              <a:gdLst/>
              <a:ahLst/>
              <a:cxnLst/>
              <a:rect l="l" t="t" r="r" b="b"/>
              <a:pathLst>
                <a:path w="1132840" h="226060">
                  <a:moveTo>
                    <a:pt x="10160" y="179070"/>
                  </a:moveTo>
                  <a:cubicBezTo>
                    <a:pt x="125730" y="95250"/>
                    <a:pt x="156210" y="78740"/>
                    <a:pt x="214630" y="64770"/>
                  </a:cubicBezTo>
                  <a:cubicBezTo>
                    <a:pt x="332740" y="35560"/>
                    <a:pt x="628650" y="0"/>
                    <a:pt x="773430" y="8890"/>
                  </a:cubicBezTo>
                  <a:cubicBezTo>
                    <a:pt x="867410" y="13970"/>
                    <a:pt x="939800" y="34290"/>
                    <a:pt x="1002030" y="59690"/>
                  </a:cubicBezTo>
                  <a:cubicBezTo>
                    <a:pt x="1051560" y="80010"/>
                    <a:pt x="1108710" y="114300"/>
                    <a:pt x="1123950" y="137160"/>
                  </a:cubicBezTo>
                  <a:cubicBezTo>
                    <a:pt x="1131570" y="147320"/>
                    <a:pt x="1132840" y="160020"/>
                    <a:pt x="1129030" y="167640"/>
                  </a:cubicBezTo>
                  <a:cubicBezTo>
                    <a:pt x="1125220" y="175260"/>
                    <a:pt x="1107440" y="181610"/>
                    <a:pt x="1099820" y="180340"/>
                  </a:cubicBezTo>
                  <a:cubicBezTo>
                    <a:pt x="1092200" y="179070"/>
                    <a:pt x="1083310" y="171450"/>
                    <a:pt x="1082040" y="163830"/>
                  </a:cubicBezTo>
                  <a:cubicBezTo>
                    <a:pt x="1079500" y="156210"/>
                    <a:pt x="1084580" y="139700"/>
                    <a:pt x="1090930" y="134620"/>
                  </a:cubicBezTo>
                  <a:cubicBezTo>
                    <a:pt x="1096010" y="129540"/>
                    <a:pt x="1108710" y="128270"/>
                    <a:pt x="1115060" y="130810"/>
                  </a:cubicBezTo>
                  <a:cubicBezTo>
                    <a:pt x="1121410" y="133350"/>
                    <a:pt x="1130300" y="142240"/>
                    <a:pt x="1131570" y="148590"/>
                  </a:cubicBezTo>
                  <a:cubicBezTo>
                    <a:pt x="1132840" y="154940"/>
                    <a:pt x="1130300" y="166370"/>
                    <a:pt x="1125220" y="171450"/>
                  </a:cubicBezTo>
                  <a:cubicBezTo>
                    <a:pt x="1120140" y="176530"/>
                    <a:pt x="1113790" y="181610"/>
                    <a:pt x="1103630" y="180340"/>
                  </a:cubicBezTo>
                  <a:cubicBezTo>
                    <a:pt x="1079500" y="177800"/>
                    <a:pt x="1033780" y="127000"/>
                    <a:pt x="986790" y="107950"/>
                  </a:cubicBezTo>
                  <a:cubicBezTo>
                    <a:pt x="928370" y="83820"/>
                    <a:pt x="862330" y="64770"/>
                    <a:pt x="774700" y="59690"/>
                  </a:cubicBezTo>
                  <a:cubicBezTo>
                    <a:pt x="636270" y="50800"/>
                    <a:pt x="347980" y="85090"/>
                    <a:pt x="236220" y="111760"/>
                  </a:cubicBezTo>
                  <a:cubicBezTo>
                    <a:pt x="182880" y="124460"/>
                    <a:pt x="156210" y="137160"/>
                    <a:pt x="121920" y="156210"/>
                  </a:cubicBezTo>
                  <a:cubicBezTo>
                    <a:pt x="88900" y="175260"/>
                    <a:pt x="52070" y="222250"/>
                    <a:pt x="30480" y="224790"/>
                  </a:cubicBezTo>
                  <a:cubicBezTo>
                    <a:pt x="19050" y="226060"/>
                    <a:pt x="7620" y="219710"/>
                    <a:pt x="3810" y="212090"/>
                  </a:cubicBezTo>
                  <a:cubicBezTo>
                    <a:pt x="0" y="204470"/>
                    <a:pt x="10160" y="179070"/>
                    <a:pt x="10160" y="1790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56" name="Group 156"/>
          <p:cNvGrpSpPr/>
          <p:nvPr/>
        </p:nvGrpSpPr>
        <p:grpSpPr>
          <a:xfrm>
            <a:off x="8631555" y="3999547"/>
            <a:ext cx="372428" cy="329565"/>
            <a:chOff x="0" y="0"/>
            <a:chExt cx="496570" cy="439420"/>
          </a:xfrm>
        </p:grpSpPr>
        <p:sp>
          <p:nvSpPr>
            <p:cNvPr id="157" name="Freeform 157"/>
            <p:cNvSpPr/>
            <p:nvPr/>
          </p:nvSpPr>
          <p:spPr>
            <a:xfrm>
              <a:off x="43180" y="46990"/>
              <a:ext cx="405130" cy="345440"/>
            </a:xfrm>
            <a:custGeom>
              <a:avLst/>
              <a:gdLst/>
              <a:ahLst/>
              <a:cxnLst/>
              <a:rect l="l" t="t" r="r" b="b"/>
              <a:pathLst>
                <a:path w="405130" h="345440">
                  <a:moveTo>
                    <a:pt x="151130" y="38100"/>
                  </a:moveTo>
                  <a:cubicBezTo>
                    <a:pt x="41910" y="256540"/>
                    <a:pt x="36830" y="260350"/>
                    <a:pt x="29210" y="260350"/>
                  </a:cubicBezTo>
                  <a:cubicBezTo>
                    <a:pt x="22860" y="260350"/>
                    <a:pt x="11430" y="259080"/>
                    <a:pt x="7620" y="251460"/>
                  </a:cubicBezTo>
                  <a:cubicBezTo>
                    <a:pt x="0" y="237490"/>
                    <a:pt x="8890" y="193040"/>
                    <a:pt x="17780" y="165100"/>
                  </a:cubicBezTo>
                  <a:cubicBezTo>
                    <a:pt x="26670" y="134620"/>
                    <a:pt x="35560" y="95250"/>
                    <a:pt x="60960" y="77470"/>
                  </a:cubicBezTo>
                  <a:cubicBezTo>
                    <a:pt x="91440" y="55880"/>
                    <a:pt x="152400" y="59690"/>
                    <a:pt x="201930" y="64770"/>
                  </a:cubicBezTo>
                  <a:cubicBezTo>
                    <a:pt x="257810" y="71120"/>
                    <a:pt x="346710" y="91440"/>
                    <a:pt x="377190" y="121920"/>
                  </a:cubicBezTo>
                  <a:cubicBezTo>
                    <a:pt x="397510" y="142240"/>
                    <a:pt x="405130" y="175260"/>
                    <a:pt x="402590" y="200660"/>
                  </a:cubicBezTo>
                  <a:cubicBezTo>
                    <a:pt x="400050" y="226060"/>
                    <a:pt x="383540" y="251460"/>
                    <a:pt x="360680" y="271780"/>
                  </a:cubicBezTo>
                  <a:cubicBezTo>
                    <a:pt x="328930" y="299720"/>
                    <a:pt x="259080" y="328930"/>
                    <a:pt x="217170" y="337820"/>
                  </a:cubicBezTo>
                  <a:cubicBezTo>
                    <a:pt x="186690" y="344170"/>
                    <a:pt x="147320" y="345440"/>
                    <a:pt x="135890" y="335280"/>
                  </a:cubicBezTo>
                  <a:cubicBezTo>
                    <a:pt x="129540" y="330200"/>
                    <a:pt x="129540" y="317500"/>
                    <a:pt x="132080" y="311150"/>
                  </a:cubicBezTo>
                  <a:cubicBezTo>
                    <a:pt x="134620" y="304800"/>
                    <a:pt x="142240" y="297180"/>
                    <a:pt x="148590" y="294640"/>
                  </a:cubicBezTo>
                  <a:cubicBezTo>
                    <a:pt x="154940" y="292100"/>
                    <a:pt x="167640" y="294640"/>
                    <a:pt x="172720" y="299720"/>
                  </a:cubicBezTo>
                  <a:cubicBezTo>
                    <a:pt x="177800" y="304800"/>
                    <a:pt x="181610" y="314960"/>
                    <a:pt x="181610" y="321310"/>
                  </a:cubicBezTo>
                  <a:cubicBezTo>
                    <a:pt x="181610" y="328930"/>
                    <a:pt x="175260" y="337820"/>
                    <a:pt x="168910" y="341630"/>
                  </a:cubicBezTo>
                  <a:cubicBezTo>
                    <a:pt x="162560" y="345440"/>
                    <a:pt x="151130" y="345440"/>
                    <a:pt x="144780" y="341630"/>
                  </a:cubicBezTo>
                  <a:cubicBezTo>
                    <a:pt x="138430" y="337820"/>
                    <a:pt x="132080" y="328930"/>
                    <a:pt x="130810" y="322580"/>
                  </a:cubicBezTo>
                  <a:cubicBezTo>
                    <a:pt x="129540" y="314960"/>
                    <a:pt x="132080" y="306070"/>
                    <a:pt x="139700" y="299720"/>
                  </a:cubicBezTo>
                  <a:cubicBezTo>
                    <a:pt x="152400" y="288290"/>
                    <a:pt x="194310" y="292100"/>
                    <a:pt x="222250" y="284480"/>
                  </a:cubicBezTo>
                  <a:cubicBezTo>
                    <a:pt x="252730" y="275590"/>
                    <a:pt x="292100" y="256540"/>
                    <a:pt x="313690" y="246380"/>
                  </a:cubicBezTo>
                  <a:cubicBezTo>
                    <a:pt x="325120" y="240030"/>
                    <a:pt x="334010" y="238760"/>
                    <a:pt x="340360" y="231140"/>
                  </a:cubicBezTo>
                  <a:cubicBezTo>
                    <a:pt x="346710" y="223520"/>
                    <a:pt x="353060" y="210820"/>
                    <a:pt x="353060" y="199390"/>
                  </a:cubicBezTo>
                  <a:cubicBezTo>
                    <a:pt x="353060" y="185420"/>
                    <a:pt x="346710" y="165100"/>
                    <a:pt x="332740" y="152400"/>
                  </a:cubicBezTo>
                  <a:cubicBezTo>
                    <a:pt x="308610" y="132080"/>
                    <a:pt x="243840" y="120650"/>
                    <a:pt x="200660" y="115570"/>
                  </a:cubicBezTo>
                  <a:cubicBezTo>
                    <a:pt x="161290" y="110490"/>
                    <a:pt x="110490" y="97790"/>
                    <a:pt x="85090" y="118110"/>
                  </a:cubicBezTo>
                  <a:cubicBezTo>
                    <a:pt x="58420" y="139700"/>
                    <a:pt x="64770" y="227330"/>
                    <a:pt x="49530" y="247650"/>
                  </a:cubicBezTo>
                  <a:cubicBezTo>
                    <a:pt x="43180" y="256540"/>
                    <a:pt x="36830" y="260350"/>
                    <a:pt x="29210" y="260350"/>
                  </a:cubicBezTo>
                  <a:cubicBezTo>
                    <a:pt x="22860" y="260350"/>
                    <a:pt x="11430" y="257810"/>
                    <a:pt x="7620" y="251460"/>
                  </a:cubicBezTo>
                  <a:cubicBezTo>
                    <a:pt x="1270" y="241300"/>
                    <a:pt x="8890" y="215900"/>
                    <a:pt x="16510" y="191770"/>
                  </a:cubicBezTo>
                  <a:cubicBezTo>
                    <a:pt x="30480" y="147320"/>
                    <a:pt x="78740" y="40640"/>
                    <a:pt x="105410" y="16510"/>
                  </a:cubicBezTo>
                  <a:cubicBezTo>
                    <a:pt x="116840" y="6350"/>
                    <a:pt x="129540" y="0"/>
                    <a:pt x="137160" y="3810"/>
                  </a:cubicBezTo>
                  <a:cubicBezTo>
                    <a:pt x="144780" y="7620"/>
                    <a:pt x="151130" y="38100"/>
                    <a:pt x="151130" y="381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58" name="Group 158"/>
          <p:cNvGrpSpPr/>
          <p:nvPr/>
        </p:nvGrpSpPr>
        <p:grpSpPr>
          <a:xfrm>
            <a:off x="7190422" y="3094672"/>
            <a:ext cx="167640" cy="183833"/>
            <a:chOff x="0" y="0"/>
            <a:chExt cx="223520" cy="245110"/>
          </a:xfrm>
        </p:grpSpPr>
        <p:sp>
          <p:nvSpPr>
            <p:cNvPr id="159" name="Freeform 159"/>
            <p:cNvSpPr/>
            <p:nvPr/>
          </p:nvSpPr>
          <p:spPr>
            <a:xfrm>
              <a:off x="45720" y="48260"/>
              <a:ext cx="130810" cy="151130"/>
            </a:xfrm>
            <a:custGeom>
              <a:avLst/>
              <a:gdLst/>
              <a:ahLst/>
              <a:cxnLst/>
              <a:rect l="l" t="t" r="r" b="b"/>
              <a:pathLst>
                <a:path w="130810" h="151130">
                  <a:moveTo>
                    <a:pt x="5080" y="107950"/>
                  </a:moveTo>
                  <a:cubicBezTo>
                    <a:pt x="104140" y="1270"/>
                    <a:pt x="123190" y="8890"/>
                    <a:pt x="127000" y="16510"/>
                  </a:cubicBezTo>
                  <a:cubicBezTo>
                    <a:pt x="130810" y="22860"/>
                    <a:pt x="125730" y="40640"/>
                    <a:pt x="119380" y="46990"/>
                  </a:cubicBezTo>
                  <a:cubicBezTo>
                    <a:pt x="114300" y="52070"/>
                    <a:pt x="102870" y="54610"/>
                    <a:pt x="96520" y="52070"/>
                  </a:cubicBezTo>
                  <a:cubicBezTo>
                    <a:pt x="88900" y="49530"/>
                    <a:pt x="78740" y="35560"/>
                    <a:pt x="78740" y="26670"/>
                  </a:cubicBezTo>
                  <a:cubicBezTo>
                    <a:pt x="78740" y="19050"/>
                    <a:pt x="88900" y="5080"/>
                    <a:pt x="96520" y="2540"/>
                  </a:cubicBezTo>
                  <a:cubicBezTo>
                    <a:pt x="102870" y="0"/>
                    <a:pt x="115570" y="2540"/>
                    <a:pt x="120650" y="7620"/>
                  </a:cubicBezTo>
                  <a:cubicBezTo>
                    <a:pt x="127000" y="13970"/>
                    <a:pt x="129540" y="25400"/>
                    <a:pt x="127000" y="38100"/>
                  </a:cubicBezTo>
                  <a:cubicBezTo>
                    <a:pt x="120650" y="63500"/>
                    <a:pt x="66040" y="130810"/>
                    <a:pt x="40640" y="143510"/>
                  </a:cubicBezTo>
                  <a:cubicBezTo>
                    <a:pt x="27940" y="149860"/>
                    <a:pt x="12700" y="151130"/>
                    <a:pt x="6350" y="146050"/>
                  </a:cubicBezTo>
                  <a:cubicBezTo>
                    <a:pt x="0" y="139700"/>
                    <a:pt x="5080" y="107950"/>
                    <a:pt x="5080" y="1079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60" name="Group 160"/>
          <p:cNvGrpSpPr/>
          <p:nvPr/>
        </p:nvGrpSpPr>
        <p:grpSpPr>
          <a:xfrm>
            <a:off x="7953375" y="4661535"/>
            <a:ext cx="155258" cy="154305"/>
            <a:chOff x="0" y="0"/>
            <a:chExt cx="207010" cy="205740"/>
          </a:xfrm>
        </p:grpSpPr>
        <p:sp>
          <p:nvSpPr>
            <p:cNvPr id="161" name="Freeform 161"/>
            <p:cNvSpPr/>
            <p:nvPr/>
          </p:nvSpPr>
          <p:spPr>
            <a:xfrm>
              <a:off x="46990" y="49530"/>
              <a:ext cx="111760" cy="106680"/>
            </a:xfrm>
            <a:custGeom>
              <a:avLst/>
              <a:gdLst/>
              <a:ahLst/>
              <a:cxnLst/>
              <a:rect l="l" t="t" r="r" b="b"/>
              <a:pathLst>
                <a:path w="111760" h="106680">
                  <a:moveTo>
                    <a:pt x="12700" y="60960"/>
                  </a:moveTo>
                  <a:cubicBezTo>
                    <a:pt x="88900" y="0"/>
                    <a:pt x="105410" y="11430"/>
                    <a:pt x="109220" y="19050"/>
                  </a:cubicBezTo>
                  <a:cubicBezTo>
                    <a:pt x="111760" y="25400"/>
                    <a:pt x="109220" y="38100"/>
                    <a:pt x="104140" y="43180"/>
                  </a:cubicBezTo>
                  <a:cubicBezTo>
                    <a:pt x="97790" y="49530"/>
                    <a:pt x="81280" y="52070"/>
                    <a:pt x="73660" y="49530"/>
                  </a:cubicBezTo>
                  <a:cubicBezTo>
                    <a:pt x="67310" y="46990"/>
                    <a:pt x="60960" y="36830"/>
                    <a:pt x="59690" y="30480"/>
                  </a:cubicBezTo>
                  <a:cubicBezTo>
                    <a:pt x="58420" y="22860"/>
                    <a:pt x="62230" y="12700"/>
                    <a:pt x="67310" y="7620"/>
                  </a:cubicBezTo>
                  <a:cubicBezTo>
                    <a:pt x="73660" y="2540"/>
                    <a:pt x="91440" y="0"/>
                    <a:pt x="97790" y="3810"/>
                  </a:cubicBezTo>
                  <a:cubicBezTo>
                    <a:pt x="105410" y="7620"/>
                    <a:pt x="110490" y="22860"/>
                    <a:pt x="109220" y="33020"/>
                  </a:cubicBezTo>
                  <a:cubicBezTo>
                    <a:pt x="107950" y="46990"/>
                    <a:pt x="90170" y="66040"/>
                    <a:pt x="77470" y="78740"/>
                  </a:cubicBezTo>
                  <a:cubicBezTo>
                    <a:pt x="66040" y="90170"/>
                    <a:pt x="48260" y="104140"/>
                    <a:pt x="35560" y="105410"/>
                  </a:cubicBezTo>
                  <a:cubicBezTo>
                    <a:pt x="24130" y="106680"/>
                    <a:pt x="7620" y="100330"/>
                    <a:pt x="3810" y="92710"/>
                  </a:cubicBezTo>
                  <a:cubicBezTo>
                    <a:pt x="0" y="85090"/>
                    <a:pt x="12700" y="60960"/>
                    <a:pt x="12700" y="609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62" name="Group 162"/>
          <p:cNvGrpSpPr/>
          <p:nvPr/>
        </p:nvGrpSpPr>
        <p:grpSpPr>
          <a:xfrm>
            <a:off x="8202930" y="4436745"/>
            <a:ext cx="205740" cy="312420"/>
            <a:chOff x="0" y="0"/>
            <a:chExt cx="274320" cy="416560"/>
          </a:xfrm>
        </p:grpSpPr>
        <p:sp>
          <p:nvSpPr>
            <p:cNvPr id="163" name="Freeform 163"/>
            <p:cNvSpPr/>
            <p:nvPr/>
          </p:nvSpPr>
          <p:spPr>
            <a:xfrm>
              <a:off x="45720" y="48260"/>
              <a:ext cx="177800" cy="318770"/>
            </a:xfrm>
            <a:custGeom>
              <a:avLst/>
              <a:gdLst/>
              <a:ahLst/>
              <a:cxnLst/>
              <a:rect l="l" t="t" r="r" b="b"/>
              <a:pathLst>
                <a:path w="177800" h="318770">
                  <a:moveTo>
                    <a:pt x="177800" y="36830"/>
                  </a:moveTo>
                  <a:cubicBezTo>
                    <a:pt x="57150" y="267970"/>
                    <a:pt x="63500" y="292100"/>
                    <a:pt x="53340" y="303530"/>
                  </a:cubicBezTo>
                  <a:cubicBezTo>
                    <a:pt x="44450" y="312420"/>
                    <a:pt x="25400" y="316230"/>
                    <a:pt x="17780" y="313690"/>
                  </a:cubicBezTo>
                  <a:cubicBezTo>
                    <a:pt x="11430" y="311150"/>
                    <a:pt x="5080" y="300990"/>
                    <a:pt x="5080" y="293370"/>
                  </a:cubicBezTo>
                  <a:cubicBezTo>
                    <a:pt x="5080" y="285750"/>
                    <a:pt x="15240" y="270510"/>
                    <a:pt x="22860" y="267970"/>
                  </a:cubicBezTo>
                  <a:cubicBezTo>
                    <a:pt x="30480" y="265430"/>
                    <a:pt x="46990" y="270510"/>
                    <a:pt x="52070" y="276860"/>
                  </a:cubicBezTo>
                  <a:cubicBezTo>
                    <a:pt x="57150" y="281940"/>
                    <a:pt x="58420" y="294640"/>
                    <a:pt x="54610" y="300990"/>
                  </a:cubicBezTo>
                  <a:cubicBezTo>
                    <a:pt x="50800" y="308610"/>
                    <a:pt x="35560" y="318770"/>
                    <a:pt x="27940" y="317500"/>
                  </a:cubicBezTo>
                  <a:cubicBezTo>
                    <a:pt x="19050" y="316230"/>
                    <a:pt x="8890" y="306070"/>
                    <a:pt x="5080" y="295910"/>
                  </a:cubicBezTo>
                  <a:cubicBezTo>
                    <a:pt x="0" y="279400"/>
                    <a:pt x="11430" y="248920"/>
                    <a:pt x="22860" y="218440"/>
                  </a:cubicBezTo>
                  <a:cubicBezTo>
                    <a:pt x="41910" y="166370"/>
                    <a:pt x="101600" y="45720"/>
                    <a:pt x="130810" y="17780"/>
                  </a:cubicBezTo>
                  <a:cubicBezTo>
                    <a:pt x="142240" y="6350"/>
                    <a:pt x="153670" y="0"/>
                    <a:pt x="161290" y="2540"/>
                  </a:cubicBezTo>
                  <a:cubicBezTo>
                    <a:pt x="168910" y="5080"/>
                    <a:pt x="177800" y="36830"/>
                    <a:pt x="177800" y="368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64" name="Group 164"/>
          <p:cNvGrpSpPr/>
          <p:nvPr/>
        </p:nvGrpSpPr>
        <p:grpSpPr>
          <a:xfrm>
            <a:off x="8348662" y="4421505"/>
            <a:ext cx="200978" cy="277178"/>
            <a:chOff x="0" y="0"/>
            <a:chExt cx="267970" cy="369570"/>
          </a:xfrm>
        </p:grpSpPr>
        <p:sp>
          <p:nvSpPr>
            <p:cNvPr id="165" name="Freeform 165"/>
            <p:cNvSpPr/>
            <p:nvPr/>
          </p:nvSpPr>
          <p:spPr>
            <a:xfrm>
              <a:off x="48260" y="48260"/>
              <a:ext cx="168910" cy="273050"/>
            </a:xfrm>
            <a:custGeom>
              <a:avLst/>
              <a:gdLst/>
              <a:ahLst/>
              <a:cxnLst/>
              <a:rect l="l" t="t" r="r" b="b"/>
              <a:pathLst>
                <a:path w="168910" h="273050">
                  <a:moveTo>
                    <a:pt x="168910" y="36830"/>
                  </a:moveTo>
                  <a:cubicBezTo>
                    <a:pt x="36830" y="267970"/>
                    <a:pt x="20320" y="270510"/>
                    <a:pt x="12700" y="266700"/>
                  </a:cubicBezTo>
                  <a:cubicBezTo>
                    <a:pt x="5080" y="262890"/>
                    <a:pt x="0" y="245110"/>
                    <a:pt x="2540" y="237490"/>
                  </a:cubicBezTo>
                  <a:cubicBezTo>
                    <a:pt x="3810" y="231140"/>
                    <a:pt x="13970" y="222250"/>
                    <a:pt x="20320" y="220980"/>
                  </a:cubicBezTo>
                  <a:cubicBezTo>
                    <a:pt x="26670" y="219710"/>
                    <a:pt x="38100" y="220980"/>
                    <a:pt x="43180" y="226060"/>
                  </a:cubicBezTo>
                  <a:cubicBezTo>
                    <a:pt x="49530" y="231140"/>
                    <a:pt x="54610" y="247650"/>
                    <a:pt x="50800" y="255270"/>
                  </a:cubicBezTo>
                  <a:cubicBezTo>
                    <a:pt x="46990" y="262890"/>
                    <a:pt x="30480" y="273050"/>
                    <a:pt x="22860" y="270510"/>
                  </a:cubicBezTo>
                  <a:cubicBezTo>
                    <a:pt x="13970" y="267970"/>
                    <a:pt x="3810" y="255270"/>
                    <a:pt x="2540" y="240030"/>
                  </a:cubicBezTo>
                  <a:cubicBezTo>
                    <a:pt x="1270" y="200660"/>
                    <a:pt x="91440" y="48260"/>
                    <a:pt x="121920" y="17780"/>
                  </a:cubicBezTo>
                  <a:cubicBezTo>
                    <a:pt x="133350" y="6350"/>
                    <a:pt x="144780" y="0"/>
                    <a:pt x="152400" y="2540"/>
                  </a:cubicBezTo>
                  <a:cubicBezTo>
                    <a:pt x="160020" y="5080"/>
                    <a:pt x="168910" y="36830"/>
                    <a:pt x="168910" y="368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66" name="Group 166"/>
          <p:cNvGrpSpPr/>
          <p:nvPr/>
        </p:nvGrpSpPr>
        <p:grpSpPr>
          <a:xfrm>
            <a:off x="9985057" y="3388042"/>
            <a:ext cx="240030" cy="254317"/>
            <a:chOff x="0" y="0"/>
            <a:chExt cx="320040" cy="339090"/>
          </a:xfrm>
        </p:grpSpPr>
        <p:sp>
          <p:nvSpPr>
            <p:cNvPr id="167" name="Freeform 167"/>
            <p:cNvSpPr/>
            <p:nvPr/>
          </p:nvSpPr>
          <p:spPr>
            <a:xfrm>
              <a:off x="48260" y="49530"/>
              <a:ext cx="224790" cy="240030"/>
            </a:xfrm>
            <a:custGeom>
              <a:avLst/>
              <a:gdLst/>
              <a:ahLst/>
              <a:cxnLst/>
              <a:rect l="l" t="t" r="r" b="b"/>
              <a:pathLst>
                <a:path w="224790" h="240030">
                  <a:moveTo>
                    <a:pt x="215900" y="44450"/>
                  </a:moveTo>
                  <a:cubicBezTo>
                    <a:pt x="33020" y="219710"/>
                    <a:pt x="43180" y="232410"/>
                    <a:pt x="38100" y="236220"/>
                  </a:cubicBezTo>
                  <a:cubicBezTo>
                    <a:pt x="33020" y="240030"/>
                    <a:pt x="10160" y="234950"/>
                    <a:pt x="5080" y="228600"/>
                  </a:cubicBezTo>
                  <a:cubicBezTo>
                    <a:pt x="0" y="222250"/>
                    <a:pt x="0" y="205740"/>
                    <a:pt x="5080" y="199390"/>
                  </a:cubicBezTo>
                  <a:cubicBezTo>
                    <a:pt x="10160" y="193040"/>
                    <a:pt x="26670" y="186690"/>
                    <a:pt x="34290" y="189230"/>
                  </a:cubicBezTo>
                  <a:cubicBezTo>
                    <a:pt x="41910" y="193040"/>
                    <a:pt x="52070" y="214630"/>
                    <a:pt x="49530" y="223520"/>
                  </a:cubicBezTo>
                  <a:cubicBezTo>
                    <a:pt x="48260" y="229870"/>
                    <a:pt x="38100" y="237490"/>
                    <a:pt x="31750" y="238760"/>
                  </a:cubicBezTo>
                  <a:cubicBezTo>
                    <a:pt x="25400" y="240030"/>
                    <a:pt x="13970" y="237490"/>
                    <a:pt x="8890" y="232410"/>
                  </a:cubicBezTo>
                  <a:cubicBezTo>
                    <a:pt x="3810" y="226060"/>
                    <a:pt x="0" y="209550"/>
                    <a:pt x="3810" y="201930"/>
                  </a:cubicBezTo>
                  <a:cubicBezTo>
                    <a:pt x="6350" y="195580"/>
                    <a:pt x="16510" y="187960"/>
                    <a:pt x="24130" y="187960"/>
                  </a:cubicBezTo>
                  <a:cubicBezTo>
                    <a:pt x="31750" y="187960"/>
                    <a:pt x="45720" y="196850"/>
                    <a:pt x="49530" y="204470"/>
                  </a:cubicBezTo>
                  <a:cubicBezTo>
                    <a:pt x="52070" y="210820"/>
                    <a:pt x="52070" y="223520"/>
                    <a:pt x="46990" y="228600"/>
                  </a:cubicBezTo>
                  <a:cubicBezTo>
                    <a:pt x="41910" y="234950"/>
                    <a:pt x="21590" y="240030"/>
                    <a:pt x="13970" y="236220"/>
                  </a:cubicBezTo>
                  <a:cubicBezTo>
                    <a:pt x="6350" y="232410"/>
                    <a:pt x="1270" y="218440"/>
                    <a:pt x="2540" y="204470"/>
                  </a:cubicBezTo>
                  <a:cubicBezTo>
                    <a:pt x="6350" y="175260"/>
                    <a:pt x="62230" y="109220"/>
                    <a:pt x="96520" y="73660"/>
                  </a:cubicBezTo>
                  <a:cubicBezTo>
                    <a:pt x="125730" y="43180"/>
                    <a:pt x="167640" y="3810"/>
                    <a:pt x="190500" y="1270"/>
                  </a:cubicBezTo>
                  <a:cubicBezTo>
                    <a:pt x="203200" y="0"/>
                    <a:pt x="217170" y="7620"/>
                    <a:pt x="220980" y="15240"/>
                  </a:cubicBezTo>
                  <a:cubicBezTo>
                    <a:pt x="224790" y="22860"/>
                    <a:pt x="215900" y="44450"/>
                    <a:pt x="215900" y="444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68" name="Group 168"/>
          <p:cNvGrpSpPr/>
          <p:nvPr/>
        </p:nvGrpSpPr>
        <p:grpSpPr>
          <a:xfrm>
            <a:off x="10268902" y="3058478"/>
            <a:ext cx="281940" cy="400050"/>
            <a:chOff x="0" y="0"/>
            <a:chExt cx="375920" cy="533400"/>
          </a:xfrm>
        </p:grpSpPr>
        <p:sp>
          <p:nvSpPr>
            <p:cNvPr id="169" name="Freeform 169"/>
            <p:cNvSpPr/>
            <p:nvPr/>
          </p:nvSpPr>
          <p:spPr>
            <a:xfrm>
              <a:off x="46990" y="50800"/>
              <a:ext cx="279400" cy="434340"/>
            </a:xfrm>
            <a:custGeom>
              <a:avLst/>
              <a:gdLst/>
              <a:ahLst/>
              <a:cxnLst/>
              <a:rect l="l" t="t" r="r" b="b"/>
              <a:pathLst>
                <a:path w="279400" h="434340">
                  <a:moveTo>
                    <a:pt x="50800" y="50800"/>
                  </a:moveTo>
                  <a:cubicBezTo>
                    <a:pt x="68580" y="426720"/>
                    <a:pt x="55880" y="431800"/>
                    <a:pt x="46990" y="431800"/>
                  </a:cubicBezTo>
                  <a:cubicBezTo>
                    <a:pt x="38100" y="431800"/>
                    <a:pt x="26670" y="424180"/>
                    <a:pt x="20320" y="414020"/>
                  </a:cubicBezTo>
                  <a:cubicBezTo>
                    <a:pt x="10160" y="397510"/>
                    <a:pt x="3810" y="364490"/>
                    <a:pt x="5080" y="335280"/>
                  </a:cubicBezTo>
                  <a:cubicBezTo>
                    <a:pt x="6350" y="298450"/>
                    <a:pt x="20320" y="245110"/>
                    <a:pt x="41910" y="210820"/>
                  </a:cubicBezTo>
                  <a:cubicBezTo>
                    <a:pt x="62230" y="177800"/>
                    <a:pt x="95250" y="147320"/>
                    <a:pt x="129540" y="133350"/>
                  </a:cubicBezTo>
                  <a:cubicBezTo>
                    <a:pt x="165100" y="119380"/>
                    <a:pt x="226060" y="116840"/>
                    <a:pt x="251460" y="125730"/>
                  </a:cubicBezTo>
                  <a:cubicBezTo>
                    <a:pt x="265430" y="130810"/>
                    <a:pt x="276860" y="143510"/>
                    <a:pt x="278130" y="152400"/>
                  </a:cubicBezTo>
                  <a:cubicBezTo>
                    <a:pt x="279400" y="158750"/>
                    <a:pt x="271780" y="168910"/>
                    <a:pt x="265430" y="172720"/>
                  </a:cubicBezTo>
                  <a:cubicBezTo>
                    <a:pt x="257810" y="176530"/>
                    <a:pt x="241300" y="175260"/>
                    <a:pt x="234950" y="170180"/>
                  </a:cubicBezTo>
                  <a:cubicBezTo>
                    <a:pt x="229870" y="166370"/>
                    <a:pt x="226060" y="154940"/>
                    <a:pt x="227330" y="147320"/>
                  </a:cubicBezTo>
                  <a:cubicBezTo>
                    <a:pt x="228600" y="140970"/>
                    <a:pt x="234950" y="130810"/>
                    <a:pt x="241300" y="128270"/>
                  </a:cubicBezTo>
                  <a:cubicBezTo>
                    <a:pt x="248920" y="125730"/>
                    <a:pt x="266700" y="128270"/>
                    <a:pt x="271780" y="134620"/>
                  </a:cubicBezTo>
                  <a:cubicBezTo>
                    <a:pt x="276860" y="142240"/>
                    <a:pt x="276860" y="162560"/>
                    <a:pt x="267970" y="171450"/>
                  </a:cubicBezTo>
                  <a:cubicBezTo>
                    <a:pt x="251460" y="187960"/>
                    <a:pt x="167640" y="170180"/>
                    <a:pt x="135890" y="184150"/>
                  </a:cubicBezTo>
                  <a:cubicBezTo>
                    <a:pt x="114300" y="193040"/>
                    <a:pt x="101600" y="208280"/>
                    <a:pt x="88900" y="226060"/>
                  </a:cubicBezTo>
                  <a:cubicBezTo>
                    <a:pt x="73660" y="248920"/>
                    <a:pt x="59690" y="284480"/>
                    <a:pt x="54610" y="312420"/>
                  </a:cubicBezTo>
                  <a:cubicBezTo>
                    <a:pt x="49530" y="336550"/>
                    <a:pt x="49530" y="363220"/>
                    <a:pt x="54610" y="381000"/>
                  </a:cubicBezTo>
                  <a:cubicBezTo>
                    <a:pt x="58420" y="393700"/>
                    <a:pt x="74930" y="403860"/>
                    <a:pt x="74930" y="412750"/>
                  </a:cubicBezTo>
                  <a:cubicBezTo>
                    <a:pt x="74930" y="420370"/>
                    <a:pt x="66040" y="427990"/>
                    <a:pt x="59690" y="430530"/>
                  </a:cubicBezTo>
                  <a:cubicBezTo>
                    <a:pt x="53340" y="433070"/>
                    <a:pt x="41910" y="434340"/>
                    <a:pt x="35560" y="427990"/>
                  </a:cubicBezTo>
                  <a:cubicBezTo>
                    <a:pt x="15240" y="408940"/>
                    <a:pt x="8890" y="289560"/>
                    <a:pt x="3810" y="228600"/>
                  </a:cubicBezTo>
                  <a:cubicBezTo>
                    <a:pt x="0" y="176530"/>
                    <a:pt x="1270" y="121920"/>
                    <a:pt x="5080" y="82550"/>
                  </a:cubicBezTo>
                  <a:cubicBezTo>
                    <a:pt x="7620" y="55880"/>
                    <a:pt x="8890" y="30480"/>
                    <a:pt x="19050" y="16510"/>
                  </a:cubicBezTo>
                  <a:cubicBezTo>
                    <a:pt x="26670" y="6350"/>
                    <a:pt x="41910" y="0"/>
                    <a:pt x="50800" y="0"/>
                  </a:cubicBezTo>
                  <a:cubicBezTo>
                    <a:pt x="57150" y="0"/>
                    <a:pt x="63500" y="2540"/>
                    <a:pt x="67310" y="6350"/>
                  </a:cubicBezTo>
                  <a:cubicBezTo>
                    <a:pt x="72390" y="11430"/>
                    <a:pt x="76200" y="26670"/>
                    <a:pt x="73660" y="34290"/>
                  </a:cubicBezTo>
                  <a:cubicBezTo>
                    <a:pt x="71120" y="41910"/>
                    <a:pt x="50800" y="50800"/>
                    <a:pt x="5080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70" name="Group 170"/>
          <p:cNvGrpSpPr/>
          <p:nvPr/>
        </p:nvGrpSpPr>
        <p:grpSpPr>
          <a:xfrm>
            <a:off x="10395585" y="3137535"/>
            <a:ext cx="374332" cy="348615"/>
            <a:chOff x="0" y="0"/>
            <a:chExt cx="499110" cy="464820"/>
          </a:xfrm>
        </p:grpSpPr>
        <p:sp>
          <p:nvSpPr>
            <p:cNvPr id="171" name="Freeform 171"/>
            <p:cNvSpPr/>
            <p:nvPr/>
          </p:nvSpPr>
          <p:spPr>
            <a:xfrm>
              <a:off x="48260" y="44450"/>
              <a:ext cx="401320" cy="377190"/>
            </a:xfrm>
            <a:custGeom>
              <a:avLst/>
              <a:gdLst/>
              <a:ahLst/>
              <a:cxnLst/>
              <a:rect l="l" t="t" r="r" b="b"/>
              <a:pathLst>
                <a:path w="401320" h="377190">
                  <a:moveTo>
                    <a:pt x="49530" y="222250"/>
                  </a:moveTo>
                  <a:cubicBezTo>
                    <a:pt x="260350" y="60960"/>
                    <a:pt x="241300" y="58420"/>
                    <a:pt x="226060" y="57150"/>
                  </a:cubicBezTo>
                  <a:cubicBezTo>
                    <a:pt x="203200" y="55880"/>
                    <a:pt x="158750" y="58420"/>
                    <a:pt x="133350" y="72390"/>
                  </a:cubicBezTo>
                  <a:cubicBezTo>
                    <a:pt x="110490" y="85090"/>
                    <a:pt x="92710" y="109220"/>
                    <a:pt x="80010" y="134620"/>
                  </a:cubicBezTo>
                  <a:cubicBezTo>
                    <a:pt x="66040" y="162560"/>
                    <a:pt x="53340" y="203200"/>
                    <a:pt x="54610" y="234950"/>
                  </a:cubicBezTo>
                  <a:cubicBezTo>
                    <a:pt x="55880" y="264160"/>
                    <a:pt x="62230" y="302260"/>
                    <a:pt x="83820" y="317500"/>
                  </a:cubicBezTo>
                  <a:cubicBezTo>
                    <a:pt x="109220" y="335280"/>
                    <a:pt x="170180" y="326390"/>
                    <a:pt x="209550" y="318770"/>
                  </a:cubicBezTo>
                  <a:cubicBezTo>
                    <a:pt x="247650" y="311150"/>
                    <a:pt x="288290" y="290830"/>
                    <a:pt x="316230" y="271780"/>
                  </a:cubicBezTo>
                  <a:cubicBezTo>
                    <a:pt x="339090" y="256540"/>
                    <a:pt x="355600" y="222250"/>
                    <a:pt x="370840" y="220980"/>
                  </a:cubicBezTo>
                  <a:cubicBezTo>
                    <a:pt x="382270" y="220980"/>
                    <a:pt x="398780" y="234950"/>
                    <a:pt x="400050" y="243840"/>
                  </a:cubicBezTo>
                  <a:cubicBezTo>
                    <a:pt x="401320" y="251460"/>
                    <a:pt x="391160" y="267970"/>
                    <a:pt x="383540" y="270510"/>
                  </a:cubicBezTo>
                  <a:cubicBezTo>
                    <a:pt x="374650" y="273050"/>
                    <a:pt x="353060" y="261620"/>
                    <a:pt x="350520" y="254000"/>
                  </a:cubicBezTo>
                  <a:cubicBezTo>
                    <a:pt x="347980" y="245110"/>
                    <a:pt x="360680" y="224790"/>
                    <a:pt x="368300" y="220980"/>
                  </a:cubicBezTo>
                  <a:cubicBezTo>
                    <a:pt x="374650" y="218440"/>
                    <a:pt x="386080" y="222250"/>
                    <a:pt x="391160" y="227330"/>
                  </a:cubicBezTo>
                  <a:cubicBezTo>
                    <a:pt x="396240" y="232410"/>
                    <a:pt x="401320" y="240030"/>
                    <a:pt x="400050" y="248920"/>
                  </a:cubicBezTo>
                  <a:cubicBezTo>
                    <a:pt x="397510" y="266700"/>
                    <a:pt x="364490" y="298450"/>
                    <a:pt x="336550" y="317500"/>
                  </a:cubicBezTo>
                  <a:cubicBezTo>
                    <a:pt x="303530" y="340360"/>
                    <a:pt x="255270" y="361950"/>
                    <a:pt x="210820" y="369570"/>
                  </a:cubicBezTo>
                  <a:cubicBezTo>
                    <a:pt x="165100" y="377190"/>
                    <a:pt x="97790" y="377190"/>
                    <a:pt x="64770" y="359410"/>
                  </a:cubicBezTo>
                  <a:cubicBezTo>
                    <a:pt x="39370" y="346710"/>
                    <a:pt x="25400" y="314960"/>
                    <a:pt x="15240" y="295910"/>
                  </a:cubicBezTo>
                  <a:cubicBezTo>
                    <a:pt x="7620" y="283210"/>
                    <a:pt x="5080" y="275590"/>
                    <a:pt x="2540" y="261620"/>
                  </a:cubicBezTo>
                  <a:cubicBezTo>
                    <a:pt x="0" y="242570"/>
                    <a:pt x="0" y="215900"/>
                    <a:pt x="7620" y="189230"/>
                  </a:cubicBezTo>
                  <a:cubicBezTo>
                    <a:pt x="19050" y="149860"/>
                    <a:pt x="45720" y="85090"/>
                    <a:pt x="77470" y="54610"/>
                  </a:cubicBezTo>
                  <a:cubicBezTo>
                    <a:pt x="104140" y="27940"/>
                    <a:pt x="143510" y="12700"/>
                    <a:pt x="175260" y="6350"/>
                  </a:cubicBezTo>
                  <a:cubicBezTo>
                    <a:pt x="201930" y="0"/>
                    <a:pt x="231140" y="2540"/>
                    <a:pt x="254000" y="8890"/>
                  </a:cubicBezTo>
                  <a:cubicBezTo>
                    <a:pt x="273050" y="13970"/>
                    <a:pt x="294640" y="21590"/>
                    <a:pt x="303530" y="34290"/>
                  </a:cubicBezTo>
                  <a:cubicBezTo>
                    <a:pt x="311150" y="44450"/>
                    <a:pt x="313690" y="59690"/>
                    <a:pt x="312420" y="72390"/>
                  </a:cubicBezTo>
                  <a:cubicBezTo>
                    <a:pt x="311150" y="85090"/>
                    <a:pt x="306070" y="93980"/>
                    <a:pt x="294640" y="107950"/>
                  </a:cubicBezTo>
                  <a:cubicBezTo>
                    <a:pt x="264160" y="144780"/>
                    <a:pt x="120650" y="250190"/>
                    <a:pt x="81280" y="261620"/>
                  </a:cubicBezTo>
                  <a:cubicBezTo>
                    <a:pt x="68580" y="265430"/>
                    <a:pt x="57150" y="265430"/>
                    <a:pt x="52070" y="260350"/>
                  </a:cubicBezTo>
                  <a:cubicBezTo>
                    <a:pt x="45720" y="254000"/>
                    <a:pt x="49530" y="222250"/>
                    <a:pt x="49530" y="2222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72" name="Group 172"/>
          <p:cNvGrpSpPr/>
          <p:nvPr/>
        </p:nvGrpSpPr>
        <p:grpSpPr>
          <a:xfrm>
            <a:off x="10665143" y="3075622"/>
            <a:ext cx="281940" cy="409575"/>
            <a:chOff x="0" y="0"/>
            <a:chExt cx="375920" cy="546100"/>
          </a:xfrm>
        </p:grpSpPr>
        <p:sp>
          <p:nvSpPr>
            <p:cNvPr id="173" name="Freeform 173"/>
            <p:cNvSpPr/>
            <p:nvPr/>
          </p:nvSpPr>
          <p:spPr>
            <a:xfrm>
              <a:off x="48260" y="49530"/>
              <a:ext cx="278130" cy="450850"/>
            </a:xfrm>
            <a:custGeom>
              <a:avLst/>
              <a:gdLst/>
              <a:ahLst/>
              <a:cxnLst/>
              <a:rect l="l" t="t" r="r" b="b"/>
              <a:pathLst>
                <a:path w="278130" h="450850">
                  <a:moveTo>
                    <a:pt x="123190" y="58420"/>
                  </a:moveTo>
                  <a:cubicBezTo>
                    <a:pt x="149860" y="54610"/>
                    <a:pt x="77470" y="114300"/>
                    <a:pt x="64770" y="138430"/>
                  </a:cubicBezTo>
                  <a:cubicBezTo>
                    <a:pt x="58420" y="151130"/>
                    <a:pt x="55880" y="160020"/>
                    <a:pt x="55880" y="171450"/>
                  </a:cubicBezTo>
                  <a:cubicBezTo>
                    <a:pt x="55880" y="184150"/>
                    <a:pt x="57150" y="201930"/>
                    <a:pt x="67310" y="213360"/>
                  </a:cubicBezTo>
                  <a:cubicBezTo>
                    <a:pt x="81280" y="228600"/>
                    <a:pt x="120650" y="236220"/>
                    <a:pt x="148590" y="242570"/>
                  </a:cubicBezTo>
                  <a:cubicBezTo>
                    <a:pt x="177800" y="248920"/>
                    <a:pt x="218440" y="238760"/>
                    <a:pt x="240030" y="251460"/>
                  </a:cubicBezTo>
                  <a:cubicBezTo>
                    <a:pt x="257810" y="262890"/>
                    <a:pt x="275590" y="289560"/>
                    <a:pt x="276860" y="304800"/>
                  </a:cubicBezTo>
                  <a:cubicBezTo>
                    <a:pt x="278130" y="316230"/>
                    <a:pt x="270510" y="323850"/>
                    <a:pt x="261620" y="335280"/>
                  </a:cubicBezTo>
                  <a:cubicBezTo>
                    <a:pt x="246380" y="355600"/>
                    <a:pt x="204470" y="384810"/>
                    <a:pt x="180340" y="403860"/>
                  </a:cubicBezTo>
                  <a:cubicBezTo>
                    <a:pt x="161290" y="419100"/>
                    <a:pt x="146050" y="434340"/>
                    <a:pt x="127000" y="440690"/>
                  </a:cubicBezTo>
                  <a:cubicBezTo>
                    <a:pt x="110490" y="447040"/>
                    <a:pt x="88900" y="450850"/>
                    <a:pt x="76200" y="445770"/>
                  </a:cubicBezTo>
                  <a:cubicBezTo>
                    <a:pt x="64770" y="440690"/>
                    <a:pt x="53340" y="426720"/>
                    <a:pt x="53340" y="415290"/>
                  </a:cubicBezTo>
                  <a:cubicBezTo>
                    <a:pt x="53340" y="400050"/>
                    <a:pt x="74930" y="369570"/>
                    <a:pt x="87630" y="363220"/>
                  </a:cubicBezTo>
                  <a:cubicBezTo>
                    <a:pt x="96520" y="358140"/>
                    <a:pt x="111760" y="360680"/>
                    <a:pt x="118110" y="365760"/>
                  </a:cubicBezTo>
                  <a:cubicBezTo>
                    <a:pt x="123190" y="369570"/>
                    <a:pt x="127000" y="381000"/>
                    <a:pt x="125730" y="388620"/>
                  </a:cubicBezTo>
                  <a:cubicBezTo>
                    <a:pt x="124460" y="394970"/>
                    <a:pt x="118110" y="405130"/>
                    <a:pt x="111760" y="407670"/>
                  </a:cubicBezTo>
                  <a:cubicBezTo>
                    <a:pt x="105410" y="410210"/>
                    <a:pt x="93980" y="411480"/>
                    <a:pt x="88900" y="407670"/>
                  </a:cubicBezTo>
                  <a:cubicBezTo>
                    <a:pt x="82550" y="402590"/>
                    <a:pt x="76200" y="379730"/>
                    <a:pt x="80010" y="372110"/>
                  </a:cubicBezTo>
                  <a:cubicBezTo>
                    <a:pt x="82550" y="365760"/>
                    <a:pt x="92710" y="359410"/>
                    <a:pt x="100330" y="359410"/>
                  </a:cubicBezTo>
                  <a:cubicBezTo>
                    <a:pt x="107950" y="359410"/>
                    <a:pt x="124460" y="368300"/>
                    <a:pt x="125730" y="377190"/>
                  </a:cubicBezTo>
                  <a:cubicBezTo>
                    <a:pt x="128270" y="392430"/>
                    <a:pt x="96520" y="441960"/>
                    <a:pt x="82550" y="445770"/>
                  </a:cubicBezTo>
                  <a:cubicBezTo>
                    <a:pt x="73660" y="448310"/>
                    <a:pt x="59690" y="440690"/>
                    <a:pt x="55880" y="433070"/>
                  </a:cubicBezTo>
                  <a:cubicBezTo>
                    <a:pt x="52070" y="426720"/>
                    <a:pt x="52070" y="410210"/>
                    <a:pt x="58420" y="403860"/>
                  </a:cubicBezTo>
                  <a:cubicBezTo>
                    <a:pt x="67310" y="394970"/>
                    <a:pt x="92710" y="403860"/>
                    <a:pt x="113030" y="394970"/>
                  </a:cubicBezTo>
                  <a:cubicBezTo>
                    <a:pt x="147320" y="379730"/>
                    <a:pt x="240030" y="304800"/>
                    <a:pt x="234950" y="293370"/>
                  </a:cubicBezTo>
                  <a:cubicBezTo>
                    <a:pt x="232410" y="287020"/>
                    <a:pt x="198120" y="298450"/>
                    <a:pt x="177800" y="297180"/>
                  </a:cubicBezTo>
                  <a:cubicBezTo>
                    <a:pt x="152400" y="294640"/>
                    <a:pt x="119380" y="288290"/>
                    <a:pt x="93980" y="278130"/>
                  </a:cubicBezTo>
                  <a:cubicBezTo>
                    <a:pt x="69850" y="269240"/>
                    <a:pt x="43180" y="259080"/>
                    <a:pt x="27940" y="242570"/>
                  </a:cubicBezTo>
                  <a:cubicBezTo>
                    <a:pt x="13970" y="228600"/>
                    <a:pt x="3810" y="210820"/>
                    <a:pt x="2540" y="190500"/>
                  </a:cubicBezTo>
                  <a:cubicBezTo>
                    <a:pt x="0" y="166370"/>
                    <a:pt x="11430" y="133350"/>
                    <a:pt x="26670" y="106680"/>
                  </a:cubicBezTo>
                  <a:cubicBezTo>
                    <a:pt x="44450" y="74930"/>
                    <a:pt x="83820" y="33020"/>
                    <a:pt x="105410" y="16510"/>
                  </a:cubicBezTo>
                  <a:cubicBezTo>
                    <a:pt x="116840" y="7620"/>
                    <a:pt x="125730" y="2540"/>
                    <a:pt x="135890" y="1270"/>
                  </a:cubicBezTo>
                  <a:cubicBezTo>
                    <a:pt x="147320" y="0"/>
                    <a:pt x="165100" y="2540"/>
                    <a:pt x="171450" y="11430"/>
                  </a:cubicBezTo>
                  <a:cubicBezTo>
                    <a:pt x="180340" y="24130"/>
                    <a:pt x="175260" y="73660"/>
                    <a:pt x="165100" y="85090"/>
                  </a:cubicBezTo>
                  <a:cubicBezTo>
                    <a:pt x="158750" y="92710"/>
                    <a:pt x="142240" y="93980"/>
                    <a:pt x="135890" y="90170"/>
                  </a:cubicBezTo>
                  <a:cubicBezTo>
                    <a:pt x="128270" y="86360"/>
                    <a:pt x="123190" y="58420"/>
                    <a:pt x="123190" y="584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74" name="Group 174"/>
          <p:cNvGrpSpPr/>
          <p:nvPr/>
        </p:nvGrpSpPr>
        <p:grpSpPr>
          <a:xfrm>
            <a:off x="10848975" y="3107055"/>
            <a:ext cx="410528" cy="371475"/>
            <a:chOff x="0" y="0"/>
            <a:chExt cx="547370" cy="495300"/>
          </a:xfrm>
        </p:grpSpPr>
        <p:sp>
          <p:nvSpPr>
            <p:cNvPr id="175" name="Freeform 175"/>
            <p:cNvSpPr/>
            <p:nvPr/>
          </p:nvSpPr>
          <p:spPr>
            <a:xfrm>
              <a:off x="38100" y="46990"/>
              <a:ext cx="459740" cy="402590"/>
            </a:xfrm>
            <a:custGeom>
              <a:avLst/>
              <a:gdLst/>
              <a:ahLst/>
              <a:cxnLst/>
              <a:rect l="l" t="t" r="r" b="b"/>
              <a:pathLst>
                <a:path w="459740" h="402590">
                  <a:moveTo>
                    <a:pt x="101600" y="38100"/>
                  </a:moveTo>
                  <a:cubicBezTo>
                    <a:pt x="60960" y="179070"/>
                    <a:pt x="50800" y="321310"/>
                    <a:pt x="72390" y="332740"/>
                  </a:cubicBezTo>
                  <a:cubicBezTo>
                    <a:pt x="85090" y="339090"/>
                    <a:pt x="111760" y="312420"/>
                    <a:pt x="129540" y="295910"/>
                  </a:cubicBezTo>
                  <a:cubicBezTo>
                    <a:pt x="151130" y="275590"/>
                    <a:pt x="171450" y="246380"/>
                    <a:pt x="190500" y="215900"/>
                  </a:cubicBezTo>
                  <a:cubicBezTo>
                    <a:pt x="213360" y="179070"/>
                    <a:pt x="231140" y="93980"/>
                    <a:pt x="252730" y="85090"/>
                  </a:cubicBezTo>
                  <a:cubicBezTo>
                    <a:pt x="262890" y="81280"/>
                    <a:pt x="276860" y="87630"/>
                    <a:pt x="284480" y="97790"/>
                  </a:cubicBezTo>
                  <a:cubicBezTo>
                    <a:pt x="299720" y="118110"/>
                    <a:pt x="281940" y="212090"/>
                    <a:pt x="299720" y="226060"/>
                  </a:cubicBezTo>
                  <a:cubicBezTo>
                    <a:pt x="309880" y="233680"/>
                    <a:pt x="332740" y="224790"/>
                    <a:pt x="345440" y="218440"/>
                  </a:cubicBezTo>
                  <a:cubicBezTo>
                    <a:pt x="355600" y="213360"/>
                    <a:pt x="360680" y="204470"/>
                    <a:pt x="369570" y="196850"/>
                  </a:cubicBezTo>
                  <a:cubicBezTo>
                    <a:pt x="381000" y="186690"/>
                    <a:pt x="396240" y="175260"/>
                    <a:pt x="405130" y="161290"/>
                  </a:cubicBezTo>
                  <a:cubicBezTo>
                    <a:pt x="414020" y="147320"/>
                    <a:pt x="412750" y="119380"/>
                    <a:pt x="422910" y="114300"/>
                  </a:cubicBezTo>
                  <a:cubicBezTo>
                    <a:pt x="430530" y="110490"/>
                    <a:pt x="447040" y="115570"/>
                    <a:pt x="452120" y="121920"/>
                  </a:cubicBezTo>
                  <a:cubicBezTo>
                    <a:pt x="457200" y="127000"/>
                    <a:pt x="458470" y="138430"/>
                    <a:pt x="457200" y="144780"/>
                  </a:cubicBezTo>
                  <a:cubicBezTo>
                    <a:pt x="455930" y="151130"/>
                    <a:pt x="447040" y="160020"/>
                    <a:pt x="440690" y="162560"/>
                  </a:cubicBezTo>
                  <a:cubicBezTo>
                    <a:pt x="434340" y="165100"/>
                    <a:pt x="421640" y="162560"/>
                    <a:pt x="416560" y="157480"/>
                  </a:cubicBezTo>
                  <a:cubicBezTo>
                    <a:pt x="411480" y="152400"/>
                    <a:pt x="407670" y="142240"/>
                    <a:pt x="407670" y="135890"/>
                  </a:cubicBezTo>
                  <a:cubicBezTo>
                    <a:pt x="407670" y="128270"/>
                    <a:pt x="414020" y="119380"/>
                    <a:pt x="420370" y="115570"/>
                  </a:cubicBezTo>
                  <a:cubicBezTo>
                    <a:pt x="426720" y="111760"/>
                    <a:pt x="438150" y="111760"/>
                    <a:pt x="444500" y="115570"/>
                  </a:cubicBezTo>
                  <a:cubicBezTo>
                    <a:pt x="450850" y="119380"/>
                    <a:pt x="458470" y="125730"/>
                    <a:pt x="458470" y="134620"/>
                  </a:cubicBezTo>
                  <a:cubicBezTo>
                    <a:pt x="459740" y="151130"/>
                    <a:pt x="436880" y="186690"/>
                    <a:pt x="419100" y="208280"/>
                  </a:cubicBezTo>
                  <a:cubicBezTo>
                    <a:pt x="400050" y="231140"/>
                    <a:pt x="372110" y="256540"/>
                    <a:pt x="346710" y="266700"/>
                  </a:cubicBezTo>
                  <a:cubicBezTo>
                    <a:pt x="326390" y="274320"/>
                    <a:pt x="300990" y="279400"/>
                    <a:pt x="283210" y="271780"/>
                  </a:cubicBezTo>
                  <a:cubicBezTo>
                    <a:pt x="265430" y="264160"/>
                    <a:pt x="248920" y="241300"/>
                    <a:pt x="241300" y="218440"/>
                  </a:cubicBezTo>
                  <a:cubicBezTo>
                    <a:pt x="229870" y="186690"/>
                    <a:pt x="228600" y="106680"/>
                    <a:pt x="242570" y="90170"/>
                  </a:cubicBezTo>
                  <a:cubicBezTo>
                    <a:pt x="248920" y="82550"/>
                    <a:pt x="264160" y="81280"/>
                    <a:pt x="271780" y="85090"/>
                  </a:cubicBezTo>
                  <a:cubicBezTo>
                    <a:pt x="279400" y="88900"/>
                    <a:pt x="285750" y="101600"/>
                    <a:pt x="285750" y="115570"/>
                  </a:cubicBezTo>
                  <a:cubicBezTo>
                    <a:pt x="285750" y="144780"/>
                    <a:pt x="255270" y="207010"/>
                    <a:pt x="228600" y="248920"/>
                  </a:cubicBezTo>
                  <a:cubicBezTo>
                    <a:pt x="200660" y="293370"/>
                    <a:pt x="153670" y="347980"/>
                    <a:pt x="121920" y="372110"/>
                  </a:cubicBezTo>
                  <a:cubicBezTo>
                    <a:pt x="101600" y="387350"/>
                    <a:pt x="82550" y="402590"/>
                    <a:pt x="66040" y="397510"/>
                  </a:cubicBezTo>
                  <a:cubicBezTo>
                    <a:pt x="45720" y="392430"/>
                    <a:pt x="22860" y="354330"/>
                    <a:pt x="12700" y="322580"/>
                  </a:cubicBezTo>
                  <a:cubicBezTo>
                    <a:pt x="0" y="280670"/>
                    <a:pt x="11430" y="207010"/>
                    <a:pt x="15240" y="160020"/>
                  </a:cubicBezTo>
                  <a:cubicBezTo>
                    <a:pt x="19050" y="124460"/>
                    <a:pt x="22860" y="90170"/>
                    <a:pt x="31750" y="64770"/>
                  </a:cubicBezTo>
                  <a:cubicBezTo>
                    <a:pt x="38100" y="45720"/>
                    <a:pt x="44450" y="26670"/>
                    <a:pt x="55880" y="16510"/>
                  </a:cubicBezTo>
                  <a:cubicBezTo>
                    <a:pt x="64770" y="8890"/>
                    <a:pt x="80010" y="0"/>
                    <a:pt x="87630" y="3810"/>
                  </a:cubicBezTo>
                  <a:cubicBezTo>
                    <a:pt x="95250" y="7620"/>
                    <a:pt x="101600" y="38100"/>
                    <a:pt x="101600" y="381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76" name="Group 176"/>
          <p:cNvGrpSpPr/>
          <p:nvPr/>
        </p:nvGrpSpPr>
        <p:grpSpPr>
          <a:xfrm>
            <a:off x="11097578" y="2905125"/>
            <a:ext cx="161925" cy="581978"/>
            <a:chOff x="0" y="0"/>
            <a:chExt cx="215900" cy="775970"/>
          </a:xfrm>
        </p:grpSpPr>
        <p:sp>
          <p:nvSpPr>
            <p:cNvPr id="177" name="Freeform 177"/>
            <p:cNvSpPr/>
            <p:nvPr/>
          </p:nvSpPr>
          <p:spPr>
            <a:xfrm>
              <a:off x="45720" y="45720"/>
              <a:ext cx="119380" cy="680720"/>
            </a:xfrm>
            <a:custGeom>
              <a:avLst/>
              <a:gdLst/>
              <a:ahLst/>
              <a:cxnLst/>
              <a:rect l="l" t="t" r="r" b="b"/>
              <a:pathLst>
                <a:path w="119380" h="680720">
                  <a:moveTo>
                    <a:pt x="119380" y="33020"/>
                  </a:moveTo>
                  <a:cubicBezTo>
                    <a:pt x="71120" y="601980"/>
                    <a:pt x="67310" y="645160"/>
                    <a:pt x="53340" y="664210"/>
                  </a:cubicBezTo>
                  <a:cubicBezTo>
                    <a:pt x="45720" y="674370"/>
                    <a:pt x="35560" y="680720"/>
                    <a:pt x="27940" y="679450"/>
                  </a:cubicBezTo>
                  <a:cubicBezTo>
                    <a:pt x="19050" y="678180"/>
                    <a:pt x="3810" y="657860"/>
                    <a:pt x="5080" y="648970"/>
                  </a:cubicBezTo>
                  <a:cubicBezTo>
                    <a:pt x="6350" y="640080"/>
                    <a:pt x="27940" y="627380"/>
                    <a:pt x="36830" y="628650"/>
                  </a:cubicBezTo>
                  <a:cubicBezTo>
                    <a:pt x="44450" y="629920"/>
                    <a:pt x="54610" y="645160"/>
                    <a:pt x="55880" y="652780"/>
                  </a:cubicBezTo>
                  <a:cubicBezTo>
                    <a:pt x="57150" y="660400"/>
                    <a:pt x="50800" y="670560"/>
                    <a:pt x="44450" y="674370"/>
                  </a:cubicBezTo>
                  <a:cubicBezTo>
                    <a:pt x="38100" y="678180"/>
                    <a:pt x="26670" y="679450"/>
                    <a:pt x="20320" y="676910"/>
                  </a:cubicBezTo>
                  <a:cubicBezTo>
                    <a:pt x="13970" y="674370"/>
                    <a:pt x="6350" y="665480"/>
                    <a:pt x="5080" y="659130"/>
                  </a:cubicBezTo>
                  <a:cubicBezTo>
                    <a:pt x="3810" y="652780"/>
                    <a:pt x="6350" y="641350"/>
                    <a:pt x="11430" y="636270"/>
                  </a:cubicBezTo>
                  <a:cubicBezTo>
                    <a:pt x="16510" y="631190"/>
                    <a:pt x="26670" y="627380"/>
                    <a:pt x="34290" y="628650"/>
                  </a:cubicBezTo>
                  <a:cubicBezTo>
                    <a:pt x="40640" y="629920"/>
                    <a:pt x="50800" y="636270"/>
                    <a:pt x="53340" y="642620"/>
                  </a:cubicBezTo>
                  <a:cubicBezTo>
                    <a:pt x="55880" y="648970"/>
                    <a:pt x="55880" y="660400"/>
                    <a:pt x="52070" y="666750"/>
                  </a:cubicBezTo>
                  <a:cubicBezTo>
                    <a:pt x="48260" y="673100"/>
                    <a:pt x="35560" y="680720"/>
                    <a:pt x="27940" y="679450"/>
                  </a:cubicBezTo>
                  <a:cubicBezTo>
                    <a:pt x="19050" y="676910"/>
                    <a:pt x="7620" y="662940"/>
                    <a:pt x="5080" y="648970"/>
                  </a:cubicBezTo>
                  <a:cubicBezTo>
                    <a:pt x="0" y="626110"/>
                    <a:pt x="21590" y="594360"/>
                    <a:pt x="27940" y="548640"/>
                  </a:cubicBezTo>
                  <a:cubicBezTo>
                    <a:pt x="41910" y="448310"/>
                    <a:pt x="41910" y="153670"/>
                    <a:pt x="58420" y="68580"/>
                  </a:cubicBezTo>
                  <a:cubicBezTo>
                    <a:pt x="64770" y="36830"/>
                    <a:pt x="68580" y="13970"/>
                    <a:pt x="80010" y="5080"/>
                  </a:cubicBezTo>
                  <a:cubicBezTo>
                    <a:pt x="87630" y="0"/>
                    <a:pt x="102870" y="0"/>
                    <a:pt x="109220" y="5080"/>
                  </a:cubicBezTo>
                  <a:cubicBezTo>
                    <a:pt x="115570" y="10160"/>
                    <a:pt x="119380" y="33020"/>
                    <a:pt x="119380" y="330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78" name="Group 178"/>
          <p:cNvGrpSpPr/>
          <p:nvPr/>
        </p:nvGrpSpPr>
        <p:grpSpPr>
          <a:xfrm>
            <a:off x="11224260" y="3125152"/>
            <a:ext cx="254317" cy="157162"/>
            <a:chOff x="0" y="0"/>
            <a:chExt cx="339090" cy="209550"/>
          </a:xfrm>
        </p:grpSpPr>
        <p:sp>
          <p:nvSpPr>
            <p:cNvPr id="179" name="Freeform 179"/>
            <p:cNvSpPr/>
            <p:nvPr/>
          </p:nvSpPr>
          <p:spPr>
            <a:xfrm>
              <a:off x="49530" y="50800"/>
              <a:ext cx="238760" cy="110490"/>
            </a:xfrm>
            <a:custGeom>
              <a:avLst/>
              <a:gdLst/>
              <a:ahLst/>
              <a:cxnLst/>
              <a:rect l="l" t="t" r="r" b="b"/>
              <a:pathLst>
                <a:path w="238760" h="110490">
                  <a:moveTo>
                    <a:pt x="46990" y="26670"/>
                  </a:moveTo>
                  <a:cubicBezTo>
                    <a:pt x="87630" y="69850"/>
                    <a:pt x="171450" y="58420"/>
                    <a:pt x="186690" y="43180"/>
                  </a:cubicBezTo>
                  <a:cubicBezTo>
                    <a:pt x="194310" y="35560"/>
                    <a:pt x="186690" y="19050"/>
                    <a:pt x="191770" y="11430"/>
                  </a:cubicBezTo>
                  <a:cubicBezTo>
                    <a:pt x="195580" y="5080"/>
                    <a:pt x="205740" y="0"/>
                    <a:pt x="212090" y="0"/>
                  </a:cubicBezTo>
                  <a:cubicBezTo>
                    <a:pt x="219710" y="0"/>
                    <a:pt x="229870" y="5080"/>
                    <a:pt x="233680" y="11430"/>
                  </a:cubicBezTo>
                  <a:cubicBezTo>
                    <a:pt x="237490" y="17780"/>
                    <a:pt x="238760" y="29210"/>
                    <a:pt x="236220" y="35560"/>
                  </a:cubicBezTo>
                  <a:cubicBezTo>
                    <a:pt x="233680" y="41910"/>
                    <a:pt x="224790" y="49530"/>
                    <a:pt x="218440" y="50800"/>
                  </a:cubicBezTo>
                  <a:cubicBezTo>
                    <a:pt x="212090" y="52070"/>
                    <a:pt x="200660" y="49530"/>
                    <a:pt x="195580" y="44450"/>
                  </a:cubicBezTo>
                  <a:cubicBezTo>
                    <a:pt x="190500" y="39370"/>
                    <a:pt x="186690" y="29210"/>
                    <a:pt x="187960" y="21590"/>
                  </a:cubicBezTo>
                  <a:cubicBezTo>
                    <a:pt x="189230" y="15240"/>
                    <a:pt x="195580" y="5080"/>
                    <a:pt x="201930" y="2540"/>
                  </a:cubicBezTo>
                  <a:cubicBezTo>
                    <a:pt x="208280" y="0"/>
                    <a:pt x="219710" y="0"/>
                    <a:pt x="226060" y="3810"/>
                  </a:cubicBezTo>
                  <a:cubicBezTo>
                    <a:pt x="232410" y="7620"/>
                    <a:pt x="238760" y="15240"/>
                    <a:pt x="238760" y="24130"/>
                  </a:cubicBezTo>
                  <a:cubicBezTo>
                    <a:pt x="238760" y="39370"/>
                    <a:pt x="220980" y="74930"/>
                    <a:pt x="203200" y="88900"/>
                  </a:cubicBezTo>
                  <a:cubicBezTo>
                    <a:pt x="185420" y="102870"/>
                    <a:pt x="157480" y="106680"/>
                    <a:pt x="132080" y="107950"/>
                  </a:cubicBezTo>
                  <a:cubicBezTo>
                    <a:pt x="102870" y="110490"/>
                    <a:pt x="57150" y="109220"/>
                    <a:pt x="35560" y="95250"/>
                  </a:cubicBezTo>
                  <a:cubicBezTo>
                    <a:pt x="17780" y="83820"/>
                    <a:pt x="0" y="52070"/>
                    <a:pt x="1270" y="38100"/>
                  </a:cubicBezTo>
                  <a:cubicBezTo>
                    <a:pt x="2540" y="29210"/>
                    <a:pt x="12700" y="17780"/>
                    <a:pt x="20320" y="16510"/>
                  </a:cubicBezTo>
                  <a:cubicBezTo>
                    <a:pt x="27940" y="15240"/>
                    <a:pt x="46990" y="26670"/>
                    <a:pt x="4699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80" name="Group 180"/>
          <p:cNvGrpSpPr/>
          <p:nvPr/>
        </p:nvGrpSpPr>
        <p:grpSpPr>
          <a:xfrm>
            <a:off x="11227118" y="3031808"/>
            <a:ext cx="291465" cy="482918"/>
            <a:chOff x="0" y="0"/>
            <a:chExt cx="388620" cy="643890"/>
          </a:xfrm>
        </p:grpSpPr>
        <p:sp>
          <p:nvSpPr>
            <p:cNvPr id="181" name="Freeform 181"/>
            <p:cNvSpPr/>
            <p:nvPr/>
          </p:nvSpPr>
          <p:spPr>
            <a:xfrm>
              <a:off x="44450" y="43180"/>
              <a:ext cx="297180" cy="549910"/>
            </a:xfrm>
            <a:custGeom>
              <a:avLst/>
              <a:gdLst/>
              <a:ahLst/>
              <a:cxnLst/>
              <a:rect l="l" t="t" r="r" b="b"/>
              <a:pathLst>
                <a:path w="297180" h="549910">
                  <a:moveTo>
                    <a:pt x="222250" y="52070"/>
                  </a:moveTo>
                  <a:cubicBezTo>
                    <a:pt x="158750" y="74930"/>
                    <a:pt x="143510" y="95250"/>
                    <a:pt x="130810" y="119380"/>
                  </a:cubicBezTo>
                  <a:cubicBezTo>
                    <a:pt x="113030" y="153670"/>
                    <a:pt x="99060" y="205740"/>
                    <a:pt x="87630" y="257810"/>
                  </a:cubicBezTo>
                  <a:cubicBezTo>
                    <a:pt x="72390" y="325120"/>
                    <a:pt x="26670" y="467360"/>
                    <a:pt x="53340" y="491490"/>
                  </a:cubicBezTo>
                  <a:cubicBezTo>
                    <a:pt x="71120" y="508000"/>
                    <a:pt x="124460" y="483870"/>
                    <a:pt x="157480" y="468630"/>
                  </a:cubicBezTo>
                  <a:cubicBezTo>
                    <a:pt x="194310" y="450850"/>
                    <a:pt x="233680" y="392430"/>
                    <a:pt x="259080" y="387350"/>
                  </a:cubicBezTo>
                  <a:cubicBezTo>
                    <a:pt x="271780" y="384810"/>
                    <a:pt x="284480" y="388620"/>
                    <a:pt x="289560" y="394970"/>
                  </a:cubicBezTo>
                  <a:cubicBezTo>
                    <a:pt x="294640" y="400050"/>
                    <a:pt x="295910" y="411480"/>
                    <a:pt x="293370" y="417830"/>
                  </a:cubicBezTo>
                  <a:cubicBezTo>
                    <a:pt x="290830" y="424180"/>
                    <a:pt x="283210" y="434340"/>
                    <a:pt x="276860" y="435610"/>
                  </a:cubicBezTo>
                  <a:cubicBezTo>
                    <a:pt x="269240" y="436880"/>
                    <a:pt x="252730" y="430530"/>
                    <a:pt x="247650" y="424180"/>
                  </a:cubicBezTo>
                  <a:cubicBezTo>
                    <a:pt x="243840" y="419100"/>
                    <a:pt x="243840" y="407670"/>
                    <a:pt x="246380" y="401320"/>
                  </a:cubicBezTo>
                  <a:cubicBezTo>
                    <a:pt x="248920" y="394970"/>
                    <a:pt x="257810" y="387350"/>
                    <a:pt x="264160" y="386080"/>
                  </a:cubicBezTo>
                  <a:cubicBezTo>
                    <a:pt x="271780" y="384810"/>
                    <a:pt x="288290" y="392430"/>
                    <a:pt x="292100" y="398780"/>
                  </a:cubicBezTo>
                  <a:cubicBezTo>
                    <a:pt x="295910" y="405130"/>
                    <a:pt x="297180" y="414020"/>
                    <a:pt x="292100" y="422910"/>
                  </a:cubicBezTo>
                  <a:cubicBezTo>
                    <a:pt x="280670" y="447040"/>
                    <a:pt x="212090" y="496570"/>
                    <a:pt x="168910" y="518160"/>
                  </a:cubicBezTo>
                  <a:cubicBezTo>
                    <a:pt x="130810" y="537210"/>
                    <a:pt x="76200" y="549910"/>
                    <a:pt x="50800" y="549910"/>
                  </a:cubicBezTo>
                  <a:cubicBezTo>
                    <a:pt x="39370" y="549910"/>
                    <a:pt x="33020" y="547370"/>
                    <a:pt x="25400" y="542290"/>
                  </a:cubicBezTo>
                  <a:cubicBezTo>
                    <a:pt x="17780" y="537210"/>
                    <a:pt x="10160" y="530860"/>
                    <a:pt x="6350" y="519430"/>
                  </a:cubicBezTo>
                  <a:cubicBezTo>
                    <a:pt x="0" y="501650"/>
                    <a:pt x="3810" y="472440"/>
                    <a:pt x="6350" y="439420"/>
                  </a:cubicBezTo>
                  <a:cubicBezTo>
                    <a:pt x="10160" y="388620"/>
                    <a:pt x="22860" y="303530"/>
                    <a:pt x="38100" y="242570"/>
                  </a:cubicBezTo>
                  <a:cubicBezTo>
                    <a:pt x="52070" y="187960"/>
                    <a:pt x="64770" y="129540"/>
                    <a:pt x="88900" y="90170"/>
                  </a:cubicBezTo>
                  <a:cubicBezTo>
                    <a:pt x="107950" y="58420"/>
                    <a:pt x="133350" y="27940"/>
                    <a:pt x="160020" y="15240"/>
                  </a:cubicBezTo>
                  <a:cubicBezTo>
                    <a:pt x="181610" y="3810"/>
                    <a:pt x="219710" y="0"/>
                    <a:pt x="232410" y="7620"/>
                  </a:cubicBezTo>
                  <a:cubicBezTo>
                    <a:pt x="240030" y="11430"/>
                    <a:pt x="242570" y="22860"/>
                    <a:pt x="241300" y="30480"/>
                  </a:cubicBezTo>
                  <a:cubicBezTo>
                    <a:pt x="240030" y="38100"/>
                    <a:pt x="222250" y="52070"/>
                    <a:pt x="222250" y="520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82" name="Group 182"/>
          <p:cNvGrpSpPr/>
          <p:nvPr/>
        </p:nvGrpSpPr>
        <p:grpSpPr>
          <a:xfrm>
            <a:off x="4130992" y="3689985"/>
            <a:ext cx="1161098" cy="310515"/>
            <a:chOff x="0" y="0"/>
            <a:chExt cx="1548130" cy="414020"/>
          </a:xfrm>
        </p:grpSpPr>
        <p:sp>
          <p:nvSpPr>
            <p:cNvPr id="183" name="Freeform 183"/>
            <p:cNvSpPr/>
            <p:nvPr/>
          </p:nvSpPr>
          <p:spPr>
            <a:xfrm>
              <a:off x="50800" y="46990"/>
              <a:ext cx="1447800" cy="320040"/>
            </a:xfrm>
            <a:custGeom>
              <a:avLst/>
              <a:gdLst/>
              <a:ahLst/>
              <a:cxnLst/>
              <a:rect l="l" t="t" r="r" b="b"/>
              <a:pathLst>
                <a:path w="1447800" h="320040">
                  <a:moveTo>
                    <a:pt x="0" y="168910"/>
                  </a:moveTo>
                  <a:cubicBezTo>
                    <a:pt x="6350" y="114300"/>
                    <a:pt x="13970" y="92710"/>
                    <a:pt x="30480" y="77470"/>
                  </a:cubicBezTo>
                  <a:cubicBezTo>
                    <a:pt x="54610" y="57150"/>
                    <a:pt x="97790" y="44450"/>
                    <a:pt x="143510" y="33020"/>
                  </a:cubicBezTo>
                  <a:cubicBezTo>
                    <a:pt x="207010" y="16510"/>
                    <a:pt x="300990" y="7620"/>
                    <a:pt x="379730" y="3810"/>
                  </a:cubicBezTo>
                  <a:cubicBezTo>
                    <a:pt x="457200" y="0"/>
                    <a:pt x="521970" y="1270"/>
                    <a:pt x="609600" y="10160"/>
                  </a:cubicBezTo>
                  <a:cubicBezTo>
                    <a:pt x="730250" y="22860"/>
                    <a:pt x="908050" y="58420"/>
                    <a:pt x="1032510" y="85090"/>
                  </a:cubicBezTo>
                  <a:cubicBezTo>
                    <a:pt x="1131570" y="105410"/>
                    <a:pt x="1231900" y="130810"/>
                    <a:pt x="1296670" y="149860"/>
                  </a:cubicBezTo>
                  <a:cubicBezTo>
                    <a:pt x="1334770" y="161290"/>
                    <a:pt x="1365250" y="168910"/>
                    <a:pt x="1385570" y="180340"/>
                  </a:cubicBezTo>
                  <a:cubicBezTo>
                    <a:pt x="1398270" y="187960"/>
                    <a:pt x="1404620" y="191770"/>
                    <a:pt x="1412240" y="203200"/>
                  </a:cubicBezTo>
                  <a:cubicBezTo>
                    <a:pt x="1426210" y="222250"/>
                    <a:pt x="1447800" y="273050"/>
                    <a:pt x="1446530" y="292100"/>
                  </a:cubicBezTo>
                  <a:cubicBezTo>
                    <a:pt x="1445260" y="300990"/>
                    <a:pt x="1441450" y="308610"/>
                    <a:pt x="1435100" y="312420"/>
                  </a:cubicBezTo>
                  <a:cubicBezTo>
                    <a:pt x="1428750" y="316230"/>
                    <a:pt x="1417320" y="317500"/>
                    <a:pt x="1410970" y="314960"/>
                  </a:cubicBezTo>
                  <a:cubicBezTo>
                    <a:pt x="1404620" y="312420"/>
                    <a:pt x="1397000" y="303530"/>
                    <a:pt x="1395730" y="295910"/>
                  </a:cubicBezTo>
                  <a:cubicBezTo>
                    <a:pt x="1394460" y="289560"/>
                    <a:pt x="1397000" y="278130"/>
                    <a:pt x="1402080" y="273050"/>
                  </a:cubicBezTo>
                  <a:cubicBezTo>
                    <a:pt x="1407160" y="267970"/>
                    <a:pt x="1417320" y="265430"/>
                    <a:pt x="1424940" y="266700"/>
                  </a:cubicBezTo>
                  <a:cubicBezTo>
                    <a:pt x="1431290" y="267970"/>
                    <a:pt x="1441450" y="274320"/>
                    <a:pt x="1443990" y="280670"/>
                  </a:cubicBezTo>
                  <a:cubicBezTo>
                    <a:pt x="1446530" y="287020"/>
                    <a:pt x="1446530" y="298450"/>
                    <a:pt x="1442720" y="304800"/>
                  </a:cubicBezTo>
                  <a:cubicBezTo>
                    <a:pt x="1437640" y="311150"/>
                    <a:pt x="1422400" y="320040"/>
                    <a:pt x="1413510" y="316230"/>
                  </a:cubicBezTo>
                  <a:cubicBezTo>
                    <a:pt x="1397000" y="309880"/>
                    <a:pt x="1394460" y="250190"/>
                    <a:pt x="1369060" y="227330"/>
                  </a:cubicBezTo>
                  <a:cubicBezTo>
                    <a:pt x="1336040" y="199390"/>
                    <a:pt x="1278890" y="194310"/>
                    <a:pt x="1214120" y="177800"/>
                  </a:cubicBezTo>
                  <a:cubicBezTo>
                    <a:pt x="1107440" y="149860"/>
                    <a:pt x="914400" y="110490"/>
                    <a:pt x="784860" y="88900"/>
                  </a:cubicBezTo>
                  <a:cubicBezTo>
                    <a:pt x="678180" y="71120"/>
                    <a:pt x="591820" y="52070"/>
                    <a:pt x="490220" y="50800"/>
                  </a:cubicBezTo>
                  <a:cubicBezTo>
                    <a:pt x="383540" y="48260"/>
                    <a:pt x="234950" y="66040"/>
                    <a:pt x="160020" y="81280"/>
                  </a:cubicBezTo>
                  <a:cubicBezTo>
                    <a:pt x="119380" y="88900"/>
                    <a:pt x="90170" y="90170"/>
                    <a:pt x="68580" y="109220"/>
                  </a:cubicBezTo>
                  <a:cubicBezTo>
                    <a:pt x="48260" y="128270"/>
                    <a:pt x="46990" y="184150"/>
                    <a:pt x="34290" y="193040"/>
                  </a:cubicBezTo>
                  <a:cubicBezTo>
                    <a:pt x="29210" y="196850"/>
                    <a:pt x="21590" y="195580"/>
                    <a:pt x="16510" y="193040"/>
                  </a:cubicBezTo>
                  <a:cubicBezTo>
                    <a:pt x="10160" y="189230"/>
                    <a:pt x="0" y="168910"/>
                    <a:pt x="0" y="1689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84" name="Group 184"/>
          <p:cNvGrpSpPr/>
          <p:nvPr/>
        </p:nvGrpSpPr>
        <p:grpSpPr>
          <a:xfrm>
            <a:off x="5228272" y="3652838"/>
            <a:ext cx="238125" cy="520065"/>
            <a:chOff x="0" y="0"/>
            <a:chExt cx="317500" cy="693420"/>
          </a:xfrm>
        </p:grpSpPr>
        <p:sp>
          <p:nvSpPr>
            <p:cNvPr id="185" name="Freeform 185"/>
            <p:cNvSpPr/>
            <p:nvPr/>
          </p:nvSpPr>
          <p:spPr>
            <a:xfrm>
              <a:off x="44450" y="46990"/>
              <a:ext cx="227330" cy="598170"/>
            </a:xfrm>
            <a:custGeom>
              <a:avLst/>
              <a:gdLst/>
              <a:ahLst/>
              <a:cxnLst/>
              <a:rect l="l" t="t" r="r" b="b"/>
              <a:pathLst>
                <a:path w="227330" h="598170">
                  <a:moveTo>
                    <a:pt x="171450" y="50800"/>
                  </a:moveTo>
                  <a:cubicBezTo>
                    <a:pt x="194310" y="0"/>
                    <a:pt x="205740" y="2540"/>
                    <a:pt x="212090" y="6350"/>
                  </a:cubicBezTo>
                  <a:cubicBezTo>
                    <a:pt x="217170" y="10160"/>
                    <a:pt x="220980" y="15240"/>
                    <a:pt x="222250" y="26670"/>
                  </a:cubicBezTo>
                  <a:cubicBezTo>
                    <a:pt x="224790" y="73660"/>
                    <a:pt x="119380" y="304800"/>
                    <a:pt x="91440" y="407670"/>
                  </a:cubicBezTo>
                  <a:cubicBezTo>
                    <a:pt x="72390" y="474980"/>
                    <a:pt x="74930" y="552450"/>
                    <a:pt x="55880" y="579120"/>
                  </a:cubicBezTo>
                  <a:cubicBezTo>
                    <a:pt x="46990" y="590550"/>
                    <a:pt x="34290" y="598170"/>
                    <a:pt x="25400" y="595630"/>
                  </a:cubicBezTo>
                  <a:cubicBezTo>
                    <a:pt x="17780" y="593090"/>
                    <a:pt x="8890" y="581660"/>
                    <a:pt x="6350" y="567690"/>
                  </a:cubicBezTo>
                  <a:cubicBezTo>
                    <a:pt x="2540" y="541020"/>
                    <a:pt x="27940" y="481330"/>
                    <a:pt x="41910" y="441960"/>
                  </a:cubicBezTo>
                  <a:cubicBezTo>
                    <a:pt x="55880" y="406400"/>
                    <a:pt x="71120" y="355600"/>
                    <a:pt x="88900" y="341630"/>
                  </a:cubicBezTo>
                  <a:cubicBezTo>
                    <a:pt x="97790" y="334010"/>
                    <a:pt x="111760" y="331470"/>
                    <a:pt x="119380" y="335280"/>
                  </a:cubicBezTo>
                  <a:cubicBezTo>
                    <a:pt x="127000" y="339090"/>
                    <a:pt x="135890" y="354330"/>
                    <a:pt x="133350" y="361950"/>
                  </a:cubicBezTo>
                  <a:cubicBezTo>
                    <a:pt x="130810" y="370840"/>
                    <a:pt x="111760" y="383540"/>
                    <a:pt x="102870" y="382270"/>
                  </a:cubicBezTo>
                  <a:cubicBezTo>
                    <a:pt x="95250" y="381000"/>
                    <a:pt x="81280" y="359410"/>
                    <a:pt x="83820" y="351790"/>
                  </a:cubicBezTo>
                  <a:cubicBezTo>
                    <a:pt x="86360" y="344170"/>
                    <a:pt x="107950" y="331470"/>
                    <a:pt x="116840" y="334010"/>
                  </a:cubicBezTo>
                  <a:cubicBezTo>
                    <a:pt x="124460" y="336550"/>
                    <a:pt x="132080" y="346710"/>
                    <a:pt x="133350" y="359410"/>
                  </a:cubicBezTo>
                  <a:cubicBezTo>
                    <a:pt x="137160" y="396240"/>
                    <a:pt x="80010" y="558800"/>
                    <a:pt x="53340" y="585470"/>
                  </a:cubicBezTo>
                  <a:cubicBezTo>
                    <a:pt x="44450" y="594360"/>
                    <a:pt x="33020" y="598170"/>
                    <a:pt x="25400" y="595630"/>
                  </a:cubicBezTo>
                  <a:cubicBezTo>
                    <a:pt x="17780" y="593090"/>
                    <a:pt x="8890" y="581660"/>
                    <a:pt x="6350" y="567690"/>
                  </a:cubicBezTo>
                  <a:cubicBezTo>
                    <a:pt x="0" y="534670"/>
                    <a:pt x="25400" y="458470"/>
                    <a:pt x="43180" y="391160"/>
                  </a:cubicBezTo>
                  <a:cubicBezTo>
                    <a:pt x="67310" y="300990"/>
                    <a:pt x="116840" y="144780"/>
                    <a:pt x="146050" y="77470"/>
                  </a:cubicBezTo>
                  <a:cubicBezTo>
                    <a:pt x="161290" y="43180"/>
                    <a:pt x="172720" y="10160"/>
                    <a:pt x="187960" y="3810"/>
                  </a:cubicBezTo>
                  <a:cubicBezTo>
                    <a:pt x="198120" y="0"/>
                    <a:pt x="213360" y="7620"/>
                    <a:pt x="219710" y="15240"/>
                  </a:cubicBezTo>
                  <a:cubicBezTo>
                    <a:pt x="226060" y="24130"/>
                    <a:pt x="227330" y="46990"/>
                    <a:pt x="222250" y="57150"/>
                  </a:cubicBezTo>
                  <a:cubicBezTo>
                    <a:pt x="217170" y="66040"/>
                    <a:pt x="203200" y="77470"/>
                    <a:pt x="194310" y="76200"/>
                  </a:cubicBezTo>
                  <a:cubicBezTo>
                    <a:pt x="185420" y="74930"/>
                    <a:pt x="171450" y="50800"/>
                    <a:pt x="17145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86" name="Group 186"/>
          <p:cNvGrpSpPr/>
          <p:nvPr/>
        </p:nvGrpSpPr>
        <p:grpSpPr>
          <a:xfrm>
            <a:off x="5414010" y="3685222"/>
            <a:ext cx="331470" cy="457200"/>
            <a:chOff x="0" y="0"/>
            <a:chExt cx="441960" cy="609600"/>
          </a:xfrm>
        </p:grpSpPr>
        <p:sp>
          <p:nvSpPr>
            <p:cNvPr id="187" name="Freeform 187"/>
            <p:cNvSpPr/>
            <p:nvPr/>
          </p:nvSpPr>
          <p:spPr>
            <a:xfrm>
              <a:off x="49530" y="50800"/>
              <a:ext cx="341630" cy="509270"/>
            </a:xfrm>
            <a:custGeom>
              <a:avLst/>
              <a:gdLst/>
              <a:ahLst/>
              <a:cxnLst/>
              <a:rect l="l" t="t" r="r" b="b"/>
              <a:pathLst>
                <a:path w="341630" h="509270">
                  <a:moveTo>
                    <a:pt x="151130" y="43180"/>
                  </a:moveTo>
                  <a:cubicBezTo>
                    <a:pt x="127000" y="73660"/>
                    <a:pt x="180340" y="119380"/>
                    <a:pt x="210820" y="148590"/>
                  </a:cubicBezTo>
                  <a:cubicBezTo>
                    <a:pt x="243840" y="180340"/>
                    <a:pt x="302260" y="212090"/>
                    <a:pt x="322580" y="242570"/>
                  </a:cubicBezTo>
                  <a:cubicBezTo>
                    <a:pt x="335280" y="261620"/>
                    <a:pt x="341630" y="283210"/>
                    <a:pt x="341630" y="299720"/>
                  </a:cubicBezTo>
                  <a:cubicBezTo>
                    <a:pt x="341630" y="313690"/>
                    <a:pt x="336550" y="325120"/>
                    <a:pt x="327660" y="336550"/>
                  </a:cubicBezTo>
                  <a:cubicBezTo>
                    <a:pt x="313690" y="354330"/>
                    <a:pt x="283210" y="369570"/>
                    <a:pt x="251460" y="386080"/>
                  </a:cubicBezTo>
                  <a:cubicBezTo>
                    <a:pt x="205740" y="410210"/>
                    <a:pt x="113030" y="433070"/>
                    <a:pt x="76200" y="459740"/>
                  </a:cubicBezTo>
                  <a:cubicBezTo>
                    <a:pt x="55880" y="474980"/>
                    <a:pt x="49530" y="502920"/>
                    <a:pt x="35560" y="506730"/>
                  </a:cubicBezTo>
                  <a:cubicBezTo>
                    <a:pt x="25400" y="509270"/>
                    <a:pt x="7620" y="502920"/>
                    <a:pt x="3810" y="495300"/>
                  </a:cubicBezTo>
                  <a:cubicBezTo>
                    <a:pt x="0" y="487680"/>
                    <a:pt x="5080" y="467360"/>
                    <a:pt x="11430" y="462280"/>
                  </a:cubicBezTo>
                  <a:cubicBezTo>
                    <a:pt x="19050" y="457200"/>
                    <a:pt x="40640" y="462280"/>
                    <a:pt x="46990" y="467360"/>
                  </a:cubicBezTo>
                  <a:cubicBezTo>
                    <a:pt x="50800" y="471170"/>
                    <a:pt x="52070" y="477520"/>
                    <a:pt x="52070" y="482600"/>
                  </a:cubicBezTo>
                  <a:cubicBezTo>
                    <a:pt x="52070" y="488950"/>
                    <a:pt x="46990" y="500380"/>
                    <a:pt x="40640" y="504190"/>
                  </a:cubicBezTo>
                  <a:cubicBezTo>
                    <a:pt x="35560" y="508000"/>
                    <a:pt x="24130" y="509270"/>
                    <a:pt x="17780" y="506730"/>
                  </a:cubicBezTo>
                  <a:cubicBezTo>
                    <a:pt x="11430" y="504190"/>
                    <a:pt x="2540" y="496570"/>
                    <a:pt x="1270" y="488950"/>
                  </a:cubicBezTo>
                  <a:cubicBezTo>
                    <a:pt x="0" y="481330"/>
                    <a:pt x="7620" y="464820"/>
                    <a:pt x="13970" y="461010"/>
                  </a:cubicBezTo>
                  <a:cubicBezTo>
                    <a:pt x="20320" y="457200"/>
                    <a:pt x="31750" y="457200"/>
                    <a:pt x="38100" y="461010"/>
                  </a:cubicBezTo>
                  <a:cubicBezTo>
                    <a:pt x="44450" y="464820"/>
                    <a:pt x="50800" y="473710"/>
                    <a:pt x="52070" y="480060"/>
                  </a:cubicBezTo>
                  <a:cubicBezTo>
                    <a:pt x="53340" y="487680"/>
                    <a:pt x="48260" y="497840"/>
                    <a:pt x="43180" y="502920"/>
                  </a:cubicBezTo>
                  <a:cubicBezTo>
                    <a:pt x="38100" y="508000"/>
                    <a:pt x="20320" y="508000"/>
                    <a:pt x="20320" y="508000"/>
                  </a:cubicBezTo>
                  <a:cubicBezTo>
                    <a:pt x="20320" y="508000"/>
                    <a:pt x="40640" y="505460"/>
                    <a:pt x="40640" y="504190"/>
                  </a:cubicBezTo>
                  <a:cubicBezTo>
                    <a:pt x="40640" y="502920"/>
                    <a:pt x="19050" y="508000"/>
                    <a:pt x="12700" y="504190"/>
                  </a:cubicBezTo>
                  <a:cubicBezTo>
                    <a:pt x="6350" y="500380"/>
                    <a:pt x="0" y="487680"/>
                    <a:pt x="1270" y="477520"/>
                  </a:cubicBezTo>
                  <a:cubicBezTo>
                    <a:pt x="2540" y="463550"/>
                    <a:pt x="11430" y="448310"/>
                    <a:pt x="29210" y="431800"/>
                  </a:cubicBezTo>
                  <a:cubicBezTo>
                    <a:pt x="71120" y="393700"/>
                    <a:pt x="279400" y="335280"/>
                    <a:pt x="293370" y="303530"/>
                  </a:cubicBezTo>
                  <a:cubicBezTo>
                    <a:pt x="297180" y="294640"/>
                    <a:pt x="292100" y="289560"/>
                    <a:pt x="285750" y="278130"/>
                  </a:cubicBezTo>
                  <a:cubicBezTo>
                    <a:pt x="265430" y="246380"/>
                    <a:pt x="149860" y="166370"/>
                    <a:pt x="118110" y="119380"/>
                  </a:cubicBezTo>
                  <a:cubicBezTo>
                    <a:pt x="99060" y="91440"/>
                    <a:pt x="82550" y="60960"/>
                    <a:pt x="87630" y="40640"/>
                  </a:cubicBezTo>
                  <a:cubicBezTo>
                    <a:pt x="92710" y="22860"/>
                    <a:pt x="124460" y="0"/>
                    <a:pt x="137160" y="0"/>
                  </a:cubicBezTo>
                  <a:cubicBezTo>
                    <a:pt x="144780" y="0"/>
                    <a:pt x="153670" y="8890"/>
                    <a:pt x="156210" y="15240"/>
                  </a:cubicBezTo>
                  <a:cubicBezTo>
                    <a:pt x="158750" y="22860"/>
                    <a:pt x="151130" y="43180"/>
                    <a:pt x="151130" y="43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88" name="Group 188"/>
          <p:cNvGrpSpPr/>
          <p:nvPr/>
        </p:nvGrpSpPr>
        <p:grpSpPr>
          <a:xfrm>
            <a:off x="4351972" y="2763202"/>
            <a:ext cx="331470" cy="436245"/>
            <a:chOff x="0" y="0"/>
            <a:chExt cx="441960" cy="581660"/>
          </a:xfrm>
        </p:grpSpPr>
        <p:sp>
          <p:nvSpPr>
            <p:cNvPr id="189" name="Freeform 189"/>
            <p:cNvSpPr/>
            <p:nvPr/>
          </p:nvSpPr>
          <p:spPr>
            <a:xfrm>
              <a:off x="46990" y="48260"/>
              <a:ext cx="347980" cy="483870"/>
            </a:xfrm>
            <a:custGeom>
              <a:avLst/>
              <a:gdLst/>
              <a:ahLst/>
              <a:cxnLst/>
              <a:rect l="l" t="t" r="r" b="b"/>
              <a:pathLst>
                <a:path w="347980" h="483870">
                  <a:moveTo>
                    <a:pt x="8890" y="132080"/>
                  </a:moveTo>
                  <a:cubicBezTo>
                    <a:pt x="125730" y="40640"/>
                    <a:pt x="166370" y="24130"/>
                    <a:pt x="199390" y="13970"/>
                  </a:cubicBezTo>
                  <a:cubicBezTo>
                    <a:pt x="226060" y="6350"/>
                    <a:pt x="255270" y="0"/>
                    <a:pt x="276860" y="2540"/>
                  </a:cubicBezTo>
                  <a:cubicBezTo>
                    <a:pt x="292100" y="5080"/>
                    <a:pt x="306070" y="7620"/>
                    <a:pt x="316230" y="19050"/>
                  </a:cubicBezTo>
                  <a:cubicBezTo>
                    <a:pt x="330200" y="34290"/>
                    <a:pt x="336550" y="69850"/>
                    <a:pt x="341630" y="100330"/>
                  </a:cubicBezTo>
                  <a:cubicBezTo>
                    <a:pt x="347980" y="135890"/>
                    <a:pt x="347980" y="173990"/>
                    <a:pt x="344170" y="222250"/>
                  </a:cubicBezTo>
                  <a:cubicBezTo>
                    <a:pt x="337820" y="292100"/>
                    <a:pt x="316230" y="455930"/>
                    <a:pt x="292100" y="477520"/>
                  </a:cubicBezTo>
                  <a:cubicBezTo>
                    <a:pt x="284480" y="483870"/>
                    <a:pt x="274320" y="482600"/>
                    <a:pt x="267970" y="480060"/>
                  </a:cubicBezTo>
                  <a:cubicBezTo>
                    <a:pt x="261620" y="477520"/>
                    <a:pt x="252730" y="468630"/>
                    <a:pt x="252730" y="462280"/>
                  </a:cubicBezTo>
                  <a:cubicBezTo>
                    <a:pt x="252730" y="453390"/>
                    <a:pt x="265430" y="433070"/>
                    <a:pt x="274320" y="431800"/>
                  </a:cubicBezTo>
                  <a:cubicBezTo>
                    <a:pt x="283210" y="430530"/>
                    <a:pt x="302260" y="445770"/>
                    <a:pt x="303530" y="454660"/>
                  </a:cubicBezTo>
                  <a:cubicBezTo>
                    <a:pt x="304800" y="463550"/>
                    <a:pt x="287020" y="482600"/>
                    <a:pt x="278130" y="482600"/>
                  </a:cubicBezTo>
                  <a:cubicBezTo>
                    <a:pt x="269240" y="482600"/>
                    <a:pt x="257810" y="468630"/>
                    <a:pt x="252730" y="455930"/>
                  </a:cubicBezTo>
                  <a:cubicBezTo>
                    <a:pt x="245110" y="436880"/>
                    <a:pt x="251460" y="403860"/>
                    <a:pt x="256540" y="372110"/>
                  </a:cubicBezTo>
                  <a:cubicBezTo>
                    <a:pt x="262890" y="328930"/>
                    <a:pt x="289560" y="274320"/>
                    <a:pt x="293370" y="222250"/>
                  </a:cubicBezTo>
                  <a:cubicBezTo>
                    <a:pt x="297180" y="167640"/>
                    <a:pt x="306070" y="71120"/>
                    <a:pt x="278130" y="52070"/>
                  </a:cubicBezTo>
                  <a:cubicBezTo>
                    <a:pt x="254000" y="35560"/>
                    <a:pt x="195580" y="64770"/>
                    <a:pt x="157480" y="83820"/>
                  </a:cubicBezTo>
                  <a:cubicBezTo>
                    <a:pt x="114300" y="104140"/>
                    <a:pt x="62230" y="172720"/>
                    <a:pt x="34290" y="175260"/>
                  </a:cubicBezTo>
                  <a:cubicBezTo>
                    <a:pt x="21590" y="176530"/>
                    <a:pt x="7620" y="168910"/>
                    <a:pt x="3810" y="161290"/>
                  </a:cubicBezTo>
                  <a:cubicBezTo>
                    <a:pt x="0" y="153670"/>
                    <a:pt x="8890" y="132080"/>
                    <a:pt x="8890" y="1320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90" name="Group 190"/>
          <p:cNvGrpSpPr/>
          <p:nvPr/>
        </p:nvGrpSpPr>
        <p:grpSpPr>
          <a:xfrm>
            <a:off x="4069080" y="2575560"/>
            <a:ext cx="437197" cy="619125"/>
            <a:chOff x="0" y="0"/>
            <a:chExt cx="582930" cy="825500"/>
          </a:xfrm>
        </p:grpSpPr>
        <p:sp>
          <p:nvSpPr>
            <p:cNvPr id="191" name="Freeform 191"/>
            <p:cNvSpPr/>
            <p:nvPr/>
          </p:nvSpPr>
          <p:spPr>
            <a:xfrm>
              <a:off x="45720" y="46990"/>
              <a:ext cx="486410" cy="728980"/>
            </a:xfrm>
            <a:custGeom>
              <a:avLst/>
              <a:gdLst/>
              <a:ahLst/>
              <a:cxnLst/>
              <a:rect l="l" t="t" r="r" b="b"/>
              <a:pathLst>
                <a:path w="486410" h="728980">
                  <a:moveTo>
                    <a:pt x="389890" y="614680"/>
                  </a:moveTo>
                  <a:cubicBezTo>
                    <a:pt x="295910" y="640080"/>
                    <a:pt x="246380" y="680720"/>
                    <a:pt x="209550" y="698500"/>
                  </a:cubicBezTo>
                  <a:cubicBezTo>
                    <a:pt x="180340" y="712470"/>
                    <a:pt x="151130" y="725170"/>
                    <a:pt x="128270" y="727710"/>
                  </a:cubicBezTo>
                  <a:cubicBezTo>
                    <a:pt x="113030" y="728980"/>
                    <a:pt x="100330" y="726440"/>
                    <a:pt x="87630" y="722630"/>
                  </a:cubicBezTo>
                  <a:cubicBezTo>
                    <a:pt x="74930" y="718820"/>
                    <a:pt x="62230" y="713740"/>
                    <a:pt x="52070" y="701040"/>
                  </a:cubicBezTo>
                  <a:cubicBezTo>
                    <a:pt x="33020" y="675640"/>
                    <a:pt x="17780" y="610870"/>
                    <a:pt x="10160" y="562610"/>
                  </a:cubicBezTo>
                  <a:cubicBezTo>
                    <a:pt x="2540" y="514350"/>
                    <a:pt x="0" y="458470"/>
                    <a:pt x="5080" y="411480"/>
                  </a:cubicBezTo>
                  <a:cubicBezTo>
                    <a:pt x="8890" y="369570"/>
                    <a:pt x="20320" y="326390"/>
                    <a:pt x="34290" y="292100"/>
                  </a:cubicBezTo>
                  <a:cubicBezTo>
                    <a:pt x="46990" y="261620"/>
                    <a:pt x="62230" y="241300"/>
                    <a:pt x="80010" y="213360"/>
                  </a:cubicBezTo>
                  <a:cubicBezTo>
                    <a:pt x="101600" y="180340"/>
                    <a:pt x="128270" y="139700"/>
                    <a:pt x="153670" y="110490"/>
                  </a:cubicBezTo>
                  <a:cubicBezTo>
                    <a:pt x="175260" y="85090"/>
                    <a:pt x="194310" y="63500"/>
                    <a:pt x="222250" y="46990"/>
                  </a:cubicBezTo>
                  <a:cubicBezTo>
                    <a:pt x="255270" y="26670"/>
                    <a:pt x="299720" y="7620"/>
                    <a:pt x="340360" y="3810"/>
                  </a:cubicBezTo>
                  <a:cubicBezTo>
                    <a:pt x="382270" y="0"/>
                    <a:pt x="450850" y="6350"/>
                    <a:pt x="471170" y="22860"/>
                  </a:cubicBezTo>
                  <a:cubicBezTo>
                    <a:pt x="482600" y="31750"/>
                    <a:pt x="486410" y="50800"/>
                    <a:pt x="483870" y="58420"/>
                  </a:cubicBezTo>
                  <a:cubicBezTo>
                    <a:pt x="481330" y="64770"/>
                    <a:pt x="471170" y="69850"/>
                    <a:pt x="464820" y="71120"/>
                  </a:cubicBezTo>
                  <a:cubicBezTo>
                    <a:pt x="457200" y="72390"/>
                    <a:pt x="447040" y="68580"/>
                    <a:pt x="441960" y="63500"/>
                  </a:cubicBezTo>
                  <a:cubicBezTo>
                    <a:pt x="436880" y="58420"/>
                    <a:pt x="434340" y="46990"/>
                    <a:pt x="436880" y="40640"/>
                  </a:cubicBezTo>
                  <a:cubicBezTo>
                    <a:pt x="439420" y="33020"/>
                    <a:pt x="453390" y="21590"/>
                    <a:pt x="461010" y="21590"/>
                  </a:cubicBezTo>
                  <a:cubicBezTo>
                    <a:pt x="469900" y="21590"/>
                    <a:pt x="486410" y="38100"/>
                    <a:pt x="486410" y="46990"/>
                  </a:cubicBezTo>
                  <a:cubicBezTo>
                    <a:pt x="486410" y="54610"/>
                    <a:pt x="477520" y="67310"/>
                    <a:pt x="467360" y="71120"/>
                  </a:cubicBezTo>
                  <a:cubicBezTo>
                    <a:pt x="449580" y="77470"/>
                    <a:pt x="405130" y="53340"/>
                    <a:pt x="379730" y="52070"/>
                  </a:cubicBezTo>
                  <a:cubicBezTo>
                    <a:pt x="359410" y="50800"/>
                    <a:pt x="345440" y="52070"/>
                    <a:pt x="326390" y="57150"/>
                  </a:cubicBezTo>
                  <a:cubicBezTo>
                    <a:pt x="304800" y="62230"/>
                    <a:pt x="278130" y="72390"/>
                    <a:pt x="256540" y="85090"/>
                  </a:cubicBezTo>
                  <a:cubicBezTo>
                    <a:pt x="234950" y="99060"/>
                    <a:pt x="217170" y="113030"/>
                    <a:pt x="195580" y="137160"/>
                  </a:cubicBezTo>
                  <a:cubicBezTo>
                    <a:pt x="161290" y="175260"/>
                    <a:pt x="106680" y="254000"/>
                    <a:pt x="83820" y="306070"/>
                  </a:cubicBezTo>
                  <a:cubicBezTo>
                    <a:pt x="67310" y="344170"/>
                    <a:pt x="60960" y="373380"/>
                    <a:pt x="55880" y="411480"/>
                  </a:cubicBezTo>
                  <a:cubicBezTo>
                    <a:pt x="50800" y="454660"/>
                    <a:pt x="54610" y="509270"/>
                    <a:pt x="59690" y="553720"/>
                  </a:cubicBezTo>
                  <a:cubicBezTo>
                    <a:pt x="64770" y="594360"/>
                    <a:pt x="69850" y="648970"/>
                    <a:pt x="85090" y="666750"/>
                  </a:cubicBezTo>
                  <a:cubicBezTo>
                    <a:pt x="92710" y="676910"/>
                    <a:pt x="102870" y="679450"/>
                    <a:pt x="114300" y="679450"/>
                  </a:cubicBezTo>
                  <a:cubicBezTo>
                    <a:pt x="132080" y="680720"/>
                    <a:pt x="153670" y="670560"/>
                    <a:pt x="179070" y="659130"/>
                  </a:cubicBezTo>
                  <a:cubicBezTo>
                    <a:pt x="218440" y="641350"/>
                    <a:pt x="278130" y="590550"/>
                    <a:pt x="320040" y="576580"/>
                  </a:cubicBezTo>
                  <a:cubicBezTo>
                    <a:pt x="347980" y="567690"/>
                    <a:pt x="383540" y="560070"/>
                    <a:pt x="397510" y="567690"/>
                  </a:cubicBezTo>
                  <a:cubicBezTo>
                    <a:pt x="406400" y="572770"/>
                    <a:pt x="411480" y="586740"/>
                    <a:pt x="410210" y="594360"/>
                  </a:cubicBezTo>
                  <a:cubicBezTo>
                    <a:pt x="408940" y="601980"/>
                    <a:pt x="389890" y="614680"/>
                    <a:pt x="389890" y="6146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92" name="Group 192"/>
          <p:cNvGrpSpPr/>
          <p:nvPr/>
        </p:nvGrpSpPr>
        <p:grpSpPr>
          <a:xfrm>
            <a:off x="4680585" y="2731770"/>
            <a:ext cx="433388" cy="417195"/>
            <a:chOff x="0" y="0"/>
            <a:chExt cx="577850" cy="556260"/>
          </a:xfrm>
        </p:grpSpPr>
        <p:sp>
          <p:nvSpPr>
            <p:cNvPr id="193" name="Freeform 193"/>
            <p:cNvSpPr/>
            <p:nvPr/>
          </p:nvSpPr>
          <p:spPr>
            <a:xfrm>
              <a:off x="49530" y="49530"/>
              <a:ext cx="478790" cy="461010"/>
            </a:xfrm>
            <a:custGeom>
              <a:avLst/>
              <a:gdLst/>
              <a:ahLst/>
              <a:cxnLst/>
              <a:rect l="l" t="t" r="r" b="b"/>
              <a:pathLst>
                <a:path w="478790" h="461010">
                  <a:moveTo>
                    <a:pt x="124460" y="295910"/>
                  </a:moveTo>
                  <a:cubicBezTo>
                    <a:pt x="134620" y="248920"/>
                    <a:pt x="156210" y="229870"/>
                    <a:pt x="179070" y="209550"/>
                  </a:cubicBezTo>
                  <a:cubicBezTo>
                    <a:pt x="212090" y="180340"/>
                    <a:pt x="288290" y="139700"/>
                    <a:pt x="311150" y="113030"/>
                  </a:cubicBezTo>
                  <a:cubicBezTo>
                    <a:pt x="322580" y="100330"/>
                    <a:pt x="330200" y="88900"/>
                    <a:pt x="328930" y="78740"/>
                  </a:cubicBezTo>
                  <a:cubicBezTo>
                    <a:pt x="327660" y="69850"/>
                    <a:pt x="320040" y="62230"/>
                    <a:pt x="311150" y="57150"/>
                  </a:cubicBezTo>
                  <a:cubicBezTo>
                    <a:pt x="299720" y="50800"/>
                    <a:pt x="279400" y="48260"/>
                    <a:pt x="259080" y="52070"/>
                  </a:cubicBezTo>
                  <a:cubicBezTo>
                    <a:pt x="224790" y="58420"/>
                    <a:pt x="154940" y="92710"/>
                    <a:pt x="127000" y="114300"/>
                  </a:cubicBezTo>
                  <a:cubicBezTo>
                    <a:pt x="110490" y="127000"/>
                    <a:pt x="104140" y="137160"/>
                    <a:pt x="93980" y="153670"/>
                  </a:cubicBezTo>
                  <a:cubicBezTo>
                    <a:pt x="81280" y="173990"/>
                    <a:pt x="66040" y="200660"/>
                    <a:pt x="58420" y="229870"/>
                  </a:cubicBezTo>
                  <a:cubicBezTo>
                    <a:pt x="49530" y="265430"/>
                    <a:pt x="39370" y="326390"/>
                    <a:pt x="50800" y="355600"/>
                  </a:cubicBezTo>
                  <a:cubicBezTo>
                    <a:pt x="58420" y="375920"/>
                    <a:pt x="73660" y="387350"/>
                    <a:pt x="93980" y="396240"/>
                  </a:cubicBezTo>
                  <a:cubicBezTo>
                    <a:pt x="121920" y="408940"/>
                    <a:pt x="177800" y="411480"/>
                    <a:pt x="209550" y="411480"/>
                  </a:cubicBezTo>
                  <a:cubicBezTo>
                    <a:pt x="232410" y="411480"/>
                    <a:pt x="245110" y="411480"/>
                    <a:pt x="266700" y="402590"/>
                  </a:cubicBezTo>
                  <a:cubicBezTo>
                    <a:pt x="300990" y="388620"/>
                    <a:pt x="355600" y="342900"/>
                    <a:pt x="386080" y="313690"/>
                  </a:cubicBezTo>
                  <a:cubicBezTo>
                    <a:pt x="408940" y="290830"/>
                    <a:pt x="422910" y="255270"/>
                    <a:pt x="438150" y="246380"/>
                  </a:cubicBezTo>
                  <a:cubicBezTo>
                    <a:pt x="447040" y="241300"/>
                    <a:pt x="455930" y="241300"/>
                    <a:pt x="462280" y="243840"/>
                  </a:cubicBezTo>
                  <a:cubicBezTo>
                    <a:pt x="468630" y="246380"/>
                    <a:pt x="476250" y="255270"/>
                    <a:pt x="477520" y="262890"/>
                  </a:cubicBezTo>
                  <a:cubicBezTo>
                    <a:pt x="478790" y="269240"/>
                    <a:pt x="476250" y="280670"/>
                    <a:pt x="471170" y="285750"/>
                  </a:cubicBezTo>
                  <a:cubicBezTo>
                    <a:pt x="464820" y="290830"/>
                    <a:pt x="448310" y="294640"/>
                    <a:pt x="440690" y="290830"/>
                  </a:cubicBezTo>
                  <a:cubicBezTo>
                    <a:pt x="434340" y="288290"/>
                    <a:pt x="427990" y="278130"/>
                    <a:pt x="426720" y="270510"/>
                  </a:cubicBezTo>
                  <a:cubicBezTo>
                    <a:pt x="425450" y="264160"/>
                    <a:pt x="429260" y="252730"/>
                    <a:pt x="435610" y="248920"/>
                  </a:cubicBezTo>
                  <a:cubicBezTo>
                    <a:pt x="441960" y="243840"/>
                    <a:pt x="459740" y="242570"/>
                    <a:pt x="467360" y="246380"/>
                  </a:cubicBezTo>
                  <a:cubicBezTo>
                    <a:pt x="473710" y="250190"/>
                    <a:pt x="478790" y="259080"/>
                    <a:pt x="477520" y="267970"/>
                  </a:cubicBezTo>
                  <a:cubicBezTo>
                    <a:pt x="476250" y="287020"/>
                    <a:pt x="444500" y="323850"/>
                    <a:pt x="420370" y="350520"/>
                  </a:cubicBezTo>
                  <a:cubicBezTo>
                    <a:pt x="392430" y="381000"/>
                    <a:pt x="346710" y="419100"/>
                    <a:pt x="318770" y="435610"/>
                  </a:cubicBezTo>
                  <a:cubicBezTo>
                    <a:pt x="302260" y="445770"/>
                    <a:pt x="293370" y="449580"/>
                    <a:pt x="274320" y="453390"/>
                  </a:cubicBezTo>
                  <a:cubicBezTo>
                    <a:pt x="241300" y="459740"/>
                    <a:pt x="176530" y="461010"/>
                    <a:pt x="138430" y="455930"/>
                  </a:cubicBezTo>
                  <a:cubicBezTo>
                    <a:pt x="109220" y="452120"/>
                    <a:pt x="85090" y="447040"/>
                    <a:pt x="63500" y="435610"/>
                  </a:cubicBezTo>
                  <a:cubicBezTo>
                    <a:pt x="44450" y="425450"/>
                    <a:pt x="25400" y="410210"/>
                    <a:pt x="15240" y="392430"/>
                  </a:cubicBezTo>
                  <a:cubicBezTo>
                    <a:pt x="3810" y="373380"/>
                    <a:pt x="1270" y="350520"/>
                    <a:pt x="1270" y="322580"/>
                  </a:cubicBezTo>
                  <a:cubicBezTo>
                    <a:pt x="0" y="280670"/>
                    <a:pt x="6350" y="209550"/>
                    <a:pt x="25400" y="166370"/>
                  </a:cubicBezTo>
                  <a:cubicBezTo>
                    <a:pt x="41910" y="128270"/>
                    <a:pt x="74930" y="93980"/>
                    <a:pt x="101600" y="71120"/>
                  </a:cubicBezTo>
                  <a:cubicBezTo>
                    <a:pt x="123190" y="52070"/>
                    <a:pt x="146050" y="41910"/>
                    <a:pt x="171450" y="30480"/>
                  </a:cubicBezTo>
                  <a:cubicBezTo>
                    <a:pt x="199390" y="17780"/>
                    <a:pt x="232410" y="2540"/>
                    <a:pt x="262890" y="1270"/>
                  </a:cubicBezTo>
                  <a:cubicBezTo>
                    <a:pt x="290830" y="0"/>
                    <a:pt x="327660" y="6350"/>
                    <a:pt x="346710" y="22860"/>
                  </a:cubicBezTo>
                  <a:cubicBezTo>
                    <a:pt x="363220" y="36830"/>
                    <a:pt x="375920" y="69850"/>
                    <a:pt x="375920" y="87630"/>
                  </a:cubicBezTo>
                  <a:cubicBezTo>
                    <a:pt x="375920" y="100330"/>
                    <a:pt x="373380" y="107950"/>
                    <a:pt x="363220" y="121920"/>
                  </a:cubicBezTo>
                  <a:cubicBezTo>
                    <a:pt x="337820" y="157480"/>
                    <a:pt x="195580" y="240030"/>
                    <a:pt x="172720" y="278130"/>
                  </a:cubicBezTo>
                  <a:cubicBezTo>
                    <a:pt x="163830" y="293370"/>
                    <a:pt x="172720" y="309880"/>
                    <a:pt x="165100" y="316230"/>
                  </a:cubicBezTo>
                  <a:cubicBezTo>
                    <a:pt x="158750" y="321310"/>
                    <a:pt x="142240" y="320040"/>
                    <a:pt x="135890" y="316230"/>
                  </a:cubicBezTo>
                  <a:cubicBezTo>
                    <a:pt x="129540" y="312420"/>
                    <a:pt x="124460" y="295910"/>
                    <a:pt x="124460" y="2959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94" name="Group 194"/>
          <p:cNvGrpSpPr/>
          <p:nvPr/>
        </p:nvGrpSpPr>
        <p:grpSpPr>
          <a:xfrm>
            <a:off x="5071110" y="2579370"/>
            <a:ext cx="388620" cy="555307"/>
            <a:chOff x="0" y="0"/>
            <a:chExt cx="518160" cy="740410"/>
          </a:xfrm>
        </p:grpSpPr>
        <p:sp>
          <p:nvSpPr>
            <p:cNvPr id="195" name="Freeform 195"/>
            <p:cNvSpPr/>
            <p:nvPr/>
          </p:nvSpPr>
          <p:spPr>
            <a:xfrm>
              <a:off x="50800" y="46990"/>
              <a:ext cx="420370" cy="647700"/>
            </a:xfrm>
            <a:custGeom>
              <a:avLst/>
              <a:gdLst/>
              <a:ahLst/>
              <a:cxnLst/>
              <a:rect l="l" t="t" r="r" b="b"/>
              <a:pathLst>
                <a:path w="420370" h="647700">
                  <a:moveTo>
                    <a:pt x="13970" y="228600"/>
                  </a:moveTo>
                  <a:cubicBezTo>
                    <a:pt x="140970" y="181610"/>
                    <a:pt x="228600" y="210820"/>
                    <a:pt x="251460" y="187960"/>
                  </a:cubicBezTo>
                  <a:cubicBezTo>
                    <a:pt x="269240" y="168910"/>
                    <a:pt x="255270" y="113030"/>
                    <a:pt x="250190" y="87630"/>
                  </a:cubicBezTo>
                  <a:cubicBezTo>
                    <a:pt x="247650" y="71120"/>
                    <a:pt x="243840" y="49530"/>
                    <a:pt x="236220" y="48260"/>
                  </a:cubicBezTo>
                  <a:cubicBezTo>
                    <a:pt x="228600" y="46990"/>
                    <a:pt x="215900" y="66040"/>
                    <a:pt x="205740" y="83820"/>
                  </a:cubicBezTo>
                  <a:cubicBezTo>
                    <a:pt x="184150" y="121920"/>
                    <a:pt x="152400" y="218440"/>
                    <a:pt x="134620" y="276860"/>
                  </a:cubicBezTo>
                  <a:cubicBezTo>
                    <a:pt x="120650" y="323850"/>
                    <a:pt x="110490" y="360680"/>
                    <a:pt x="104140" y="405130"/>
                  </a:cubicBezTo>
                  <a:cubicBezTo>
                    <a:pt x="96520" y="453390"/>
                    <a:pt x="81280" y="528320"/>
                    <a:pt x="92710" y="558800"/>
                  </a:cubicBezTo>
                  <a:cubicBezTo>
                    <a:pt x="99060" y="575310"/>
                    <a:pt x="111760" y="582930"/>
                    <a:pt x="123190" y="589280"/>
                  </a:cubicBezTo>
                  <a:cubicBezTo>
                    <a:pt x="133350" y="595630"/>
                    <a:pt x="143510" y="601980"/>
                    <a:pt x="156210" y="599440"/>
                  </a:cubicBezTo>
                  <a:cubicBezTo>
                    <a:pt x="180340" y="594360"/>
                    <a:pt x="218440" y="556260"/>
                    <a:pt x="250190" y="523240"/>
                  </a:cubicBezTo>
                  <a:cubicBezTo>
                    <a:pt x="292100" y="478790"/>
                    <a:pt x="346710" y="360680"/>
                    <a:pt x="378460" y="345440"/>
                  </a:cubicBezTo>
                  <a:cubicBezTo>
                    <a:pt x="389890" y="340360"/>
                    <a:pt x="403860" y="341630"/>
                    <a:pt x="408940" y="346710"/>
                  </a:cubicBezTo>
                  <a:cubicBezTo>
                    <a:pt x="415290" y="353060"/>
                    <a:pt x="416560" y="377190"/>
                    <a:pt x="410210" y="383540"/>
                  </a:cubicBezTo>
                  <a:cubicBezTo>
                    <a:pt x="403860" y="389890"/>
                    <a:pt x="379730" y="389890"/>
                    <a:pt x="373380" y="383540"/>
                  </a:cubicBezTo>
                  <a:cubicBezTo>
                    <a:pt x="367030" y="377190"/>
                    <a:pt x="370840" y="353060"/>
                    <a:pt x="375920" y="346710"/>
                  </a:cubicBezTo>
                  <a:cubicBezTo>
                    <a:pt x="381000" y="341630"/>
                    <a:pt x="392430" y="340360"/>
                    <a:pt x="398780" y="341630"/>
                  </a:cubicBezTo>
                  <a:cubicBezTo>
                    <a:pt x="405130" y="342900"/>
                    <a:pt x="415290" y="349250"/>
                    <a:pt x="416560" y="358140"/>
                  </a:cubicBezTo>
                  <a:cubicBezTo>
                    <a:pt x="420370" y="383540"/>
                    <a:pt x="353060" y="476250"/>
                    <a:pt x="313690" y="523240"/>
                  </a:cubicBezTo>
                  <a:cubicBezTo>
                    <a:pt x="276860" y="567690"/>
                    <a:pt x="224790" y="619760"/>
                    <a:pt x="186690" y="636270"/>
                  </a:cubicBezTo>
                  <a:cubicBezTo>
                    <a:pt x="163830" y="646430"/>
                    <a:pt x="143510" y="647700"/>
                    <a:pt x="123190" y="642620"/>
                  </a:cubicBezTo>
                  <a:cubicBezTo>
                    <a:pt x="100330" y="636270"/>
                    <a:pt x="68580" y="613410"/>
                    <a:pt x="55880" y="596900"/>
                  </a:cubicBezTo>
                  <a:cubicBezTo>
                    <a:pt x="46990" y="585470"/>
                    <a:pt x="44450" y="576580"/>
                    <a:pt x="41910" y="558800"/>
                  </a:cubicBezTo>
                  <a:cubicBezTo>
                    <a:pt x="36830" y="523240"/>
                    <a:pt x="46990" y="441960"/>
                    <a:pt x="55880" y="389890"/>
                  </a:cubicBezTo>
                  <a:cubicBezTo>
                    <a:pt x="63500" y="342900"/>
                    <a:pt x="72390" y="308610"/>
                    <a:pt x="87630" y="260350"/>
                  </a:cubicBezTo>
                  <a:cubicBezTo>
                    <a:pt x="106680" y="198120"/>
                    <a:pt x="137160" y="95250"/>
                    <a:pt x="166370" y="52070"/>
                  </a:cubicBezTo>
                  <a:cubicBezTo>
                    <a:pt x="182880" y="27940"/>
                    <a:pt x="200660" y="10160"/>
                    <a:pt x="218440" y="3810"/>
                  </a:cubicBezTo>
                  <a:cubicBezTo>
                    <a:pt x="231140" y="0"/>
                    <a:pt x="246380" y="1270"/>
                    <a:pt x="257810" y="7620"/>
                  </a:cubicBezTo>
                  <a:cubicBezTo>
                    <a:pt x="270510" y="15240"/>
                    <a:pt x="279400" y="36830"/>
                    <a:pt x="287020" y="50800"/>
                  </a:cubicBezTo>
                  <a:cubicBezTo>
                    <a:pt x="293370" y="63500"/>
                    <a:pt x="298450" y="71120"/>
                    <a:pt x="300990" y="86360"/>
                  </a:cubicBezTo>
                  <a:cubicBezTo>
                    <a:pt x="304800" y="110490"/>
                    <a:pt x="304800" y="160020"/>
                    <a:pt x="297180" y="185420"/>
                  </a:cubicBezTo>
                  <a:cubicBezTo>
                    <a:pt x="290830" y="204470"/>
                    <a:pt x="285750" y="219710"/>
                    <a:pt x="267970" y="229870"/>
                  </a:cubicBezTo>
                  <a:cubicBezTo>
                    <a:pt x="238760" y="247650"/>
                    <a:pt x="157480" y="231140"/>
                    <a:pt x="113030" y="241300"/>
                  </a:cubicBezTo>
                  <a:cubicBezTo>
                    <a:pt x="77470" y="248920"/>
                    <a:pt x="35560" y="280670"/>
                    <a:pt x="17780" y="275590"/>
                  </a:cubicBezTo>
                  <a:cubicBezTo>
                    <a:pt x="7620" y="273050"/>
                    <a:pt x="0" y="260350"/>
                    <a:pt x="0" y="252730"/>
                  </a:cubicBezTo>
                  <a:cubicBezTo>
                    <a:pt x="0" y="245110"/>
                    <a:pt x="13970" y="228600"/>
                    <a:pt x="13970" y="2286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96" name="Group 196"/>
          <p:cNvGrpSpPr/>
          <p:nvPr/>
        </p:nvGrpSpPr>
        <p:grpSpPr>
          <a:xfrm>
            <a:off x="3362325" y="2761298"/>
            <a:ext cx="440055" cy="614362"/>
            <a:chOff x="0" y="0"/>
            <a:chExt cx="586740" cy="819150"/>
          </a:xfrm>
        </p:grpSpPr>
        <p:sp>
          <p:nvSpPr>
            <p:cNvPr id="197" name="Freeform 197"/>
            <p:cNvSpPr/>
            <p:nvPr/>
          </p:nvSpPr>
          <p:spPr>
            <a:xfrm>
              <a:off x="49530" y="40640"/>
              <a:ext cx="487680" cy="728980"/>
            </a:xfrm>
            <a:custGeom>
              <a:avLst/>
              <a:gdLst/>
              <a:ahLst/>
              <a:cxnLst/>
              <a:rect l="l" t="t" r="r" b="b"/>
              <a:pathLst>
                <a:path w="487680" h="728980">
                  <a:moveTo>
                    <a:pt x="85090" y="101600"/>
                  </a:moveTo>
                  <a:cubicBezTo>
                    <a:pt x="22860" y="80010"/>
                    <a:pt x="0" y="58420"/>
                    <a:pt x="1270" y="45720"/>
                  </a:cubicBezTo>
                  <a:cubicBezTo>
                    <a:pt x="1270" y="34290"/>
                    <a:pt x="17780" y="20320"/>
                    <a:pt x="34290" y="12700"/>
                  </a:cubicBezTo>
                  <a:cubicBezTo>
                    <a:pt x="63500" y="0"/>
                    <a:pt x="134620" y="2540"/>
                    <a:pt x="170180" y="10160"/>
                  </a:cubicBezTo>
                  <a:cubicBezTo>
                    <a:pt x="195580" y="15240"/>
                    <a:pt x="209550" y="24130"/>
                    <a:pt x="231140" y="36830"/>
                  </a:cubicBezTo>
                  <a:cubicBezTo>
                    <a:pt x="259080" y="53340"/>
                    <a:pt x="300990" y="81280"/>
                    <a:pt x="321310" y="105410"/>
                  </a:cubicBezTo>
                  <a:cubicBezTo>
                    <a:pt x="336550" y="123190"/>
                    <a:pt x="341630" y="138430"/>
                    <a:pt x="349250" y="158750"/>
                  </a:cubicBezTo>
                  <a:cubicBezTo>
                    <a:pt x="356870" y="181610"/>
                    <a:pt x="369570" y="205740"/>
                    <a:pt x="364490" y="236220"/>
                  </a:cubicBezTo>
                  <a:cubicBezTo>
                    <a:pt x="355600" y="287020"/>
                    <a:pt x="294640" y="382270"/>
                    <a:pt x="252730" y="426720"/>
                  </a:cubicBezTo>
                  <a:cubicBezTo>
                    <a:pt x="222250" y="458470"/>
                    <a:pt x="182880" y="485140"/>
                    <a:pt x="154940" y="492760"/>
                  </a:cubicBezTo>
                  <a:cubicBezTo>
                    <a:pt x="137160" y="497840"/>
                    <a:pt x="115570" y="496570"/>
                    <a:pt x="107950" y="488950"/>
                  </a:cubicBezTo>
                  <a:cubicBezTo>
                    <a:pt x="101600" y="482600"/>
                    <a:pt x="101600" y="464820"/>
                    <a:pt x="106680" y="455930"/>
                  </a:cubicBezTo>
                  <a:cubicBezTo>
                    <a:pt x="113030" y="444500"/>
                    <a:pt x="129540" y="436880"/>
                    <a:pt x="151130" y="431800"/>
                  </a:cubicBezTo>
                  <a:cubicBezTo>
                    <a:pt x="195580" y="420370"/>
                    <a:pt x="312420" y="417830"/>
                    <a:pt x="367030" y="427990"/>
                  </a:cubicBezTo>
                  <a:cubicBezTo>
                    <a:pt x="402590" y="434340"/>
                    <a:pt x="433070" y="445770"/>
                    <a:pt x="452120" y="461010"/>
                  </a:cubicBezTo>
                  <a:cubicBezTo>
                    <a:pt x="466090" y="472440"/>
                    <a:pt x="471170" y="488950"/>
                    <a:pt x="477520" y="501650"/>
                  </a:cubicBezTo>
                  <a:cubicBezTo>
                    <a:pt x="482600" y="513080"/>
                    <a:pt x="487680" y="521970"/>
                    <a:pt x="486410" y="534670"/>
                  </a:cubicBezTo>
                  <a:cubicBezTo>
                    <a:pt x="485140" y="552450"/>
                    <a:pt x="472440" y="579120"/>
                    <a:pt x="457200" y="598170"/>
                  </a:cubicBezTo>
                  <a:cubicBezTo>
                    <a:pt x="439420" y="621030"/>
                    <a:pt x="408940" y="642620"/>
                    <a:pt x="381000" y="661670"/>
                  </a:cubicBezTo>
                  <a:cubicBezTo>
                    <a:pt x="351790" y="680720"/>
                    <a:pt x="318770" y="699770"/>
                    <a:pt x="285750" y="711200"/>
                  </a:cubicBezTo>
                  <a:cubicBezTo>
                    <a:pt x="255270" y="721360"/>
                    <a:pt x="222250" y="728980"/>
                    <a:pt x="193040" y="727710"/>
                  </a:cubicBezTo>
                  <a:cubicBezTo>
                    <a:pt x="167640" y="726440"/>
                    <a:pt x="139700" y="720090"/>
                    <a:pt x="123190" y="708660"/>
                  </a:cubicBezTo>
                  <a:cubicBezTo>
                    <a:pt x="110490" y="699770"/>
                    <a:pt x="101600" y="687070"/>
                    <a:pt x="99060" y="675640"/>
                  </a:cubicBezTo>
                  <a:cubicBezTo>
                    <a:pt x="96520" y="665480"/>
                    <a:pt x="99060" y="652780"/>
                    <a:pt x="105410" y="642620"/>
                  </a:cubicBezTo>
                  <a:cubicBezTo>
                    <a:pt x="115570" y="627380"/>
                    <a:pt x="152400" y="600710"/>
                    <a:pt x="167640" y="600710"/>
                  </a:cubicBezTo>
                  <a:cubicBezTo>
                    <a:pt x="176530" y="600710"/>
                    <a:pt x="184150" y="605790"/>
                    <a:pt x="187960" y="612140"/>
                  </a:cubicBezTo>
                  <a:cubicBezTo>
                    <a:pt x="191770" y="618490"/>
                    <a:pt x="193040" y="629920"/>
                    <a:pt x="190500" y="636270"/>
                  </a:cubicBezTo>
                  <a:cubicBezTo>
                    <a:pt x="187960" y="642620"/>
                    <a:pt x="179070" y="650240"/>
                    <a:pt x="171450" y="651510"/>
                  </a:cubicBezTo>
                  <a:cubicBezTo>
                    <a:pt x="165100" y="652780"/>
                    <a:pt x="153670" y="648970"/>
                    <a:pt x="148590" y="643890"/>
                  </a:cubicBezTo>
                  <a:cubicBezTo>
                    <a:pt x="143510" y="638810"/>
                    <a:pt x="139700" y="627380"/>
                    <a:pt x="140970" y="621030"/>
                  </a:cubicBezTo>
                  <a:cubicBezTo>
                    <a:pt x="142240" y="614680"/>
                    <a:pt x="149860" y="605790"/>
                    <a:pt x="156210" y="603250"/>
                  </a:cubicBezTo>
                  <a:cubicBezTo>
                    <a:pt x="163830" y="600710"/>
                    <a:pt x="181610" y="603250"/>
                    <a:pt x="186690" y="609600"/>
                  </a:cubicBezTo>
                  <a:cubicBezTo>
                    <a:pt x="191770" y="614680"/>
                    <a:pt x="194310" y="626110"/>
                    <a:pt x="190500" y="633730"/>
                  </a:cubicBezTo>
                  <a:cubicBezTo>
                    <a:pt x="185420" y="645160"/>
                    <a:pt x="138430" y="655320"/>
                    <a:pt x="139700" y="662940"/>
                  </a:cubicBezTo>
                  <a:cubicBezTo>
                    <a:pt x="140970" y="669290"/>
                    <a:pt x="170180" y="676910"/>
                    <a:pt x="191770" y="676910"/>
                  </a:cubicBezTo>
                  <a:cubicBezTo>
                    <a:pt x="223520" y="676910"/>
                    <a:pt x="274320" y="664210"/>
                    <a:pt x="313690" y="643890"/>
                  </a:cubicBezTo>
                  <a:cubicBezTo>
                    <a:pt x="356870" y="621030"/>
                    <a:pt x="429260" y="570230"/>
                    <a:pt x="438150" y="542290"/>
                  </a:cubicBezTo>
                  <a:cubicBezTo>
                    <a:pt x="441960" y="528320"/>
                    <a:pt x="434340" y="513080"/>
                    <a:pt x="425450" y="502920"/>
                  </a:cubicBezTo>
                  <a:cubicBezTo>
                    <a:pt x="414020" y="490220"/>
                    <a:pt x="393700" y="483870"/>
                    <a:pt x="365760" y="478790"/>
                  </a:cubicBezTo>
                  <a:cubicBezTo>
                    <a:pt x="311150" y="468630"/>
                    <a:pt x="129540" y="511810"/>
                    <a:pt x="107950" y="488950"/>
                  </a:cubicBezTo>
                  <a:cubicBezTo>
                    <a:pt x="99060" y="480060"/>
                    <a:pt x="105410" y="458470"/>
                    <a:pt x="111760" y="450850"/>
                  </a:cubicBezTo>
                  <a:cubicBezTo>
                    <a:pt x="118110" y="444500"/>
                    <a:pt x="132080" y="450850"/>
                    <a:pt x="143510" y="445770"/>
                  </a:cubicBezTo>
                  <a:cubicBezTo>
                    <a:pt x="162560" y="438150"/>
                    <a:pt x="190500" y="420370"/>
                    <a:pt x="213360" y="396240"/>
                  </a:cubicBezTo>
                  <a:cubicBezTo>
                    <a:pt x="247650" y="360680"/>
                    <a:pt x="306070" y="285750"/>
                    <a:pt x="313690" y="238760"/>
                  </a:cubicBezTo>
                  <a:cubicBezTo>
                    <a:pt x="318770" y="204470"/>
                    <a:pt x="304800" y="168910"/>
                    <a:pt x="287020" y="142240"/>
                  </a:cubicBezTo>
                  <a:cubicBezTo>
                    <a:pt x="269240" y="116840"/>
                    <a:pt x="232410" y="96520"/>
                    <a:pt x="209550" y="82550"/>
                  </a:cubicBezTo>
                  <a:cubicBezTo>
                    <a:pt x="194310" y="72390"/>
                    <a:pt x="184150" y="64770"/>
                    <a:pt x="167640" y="60960"/>
                  </a:cubicBezTo>
                  <a:cubicBezTo>
                    <a:pt x="148590" y="55880"/>
                    <a:pt x="121920" y="64770"/>
                    <a:pt x="101600" y="60960"/>
                  </a:cubicBezTo>
                  <a:cubicBezTo>
                    <a:pt x="83820" y="57150"/>
                    <a:pt x="50800" y="40640"/>
                    <a:pt x="50800" y="40640"/>
                  </a:cubicBezTo>
                  <a:cubicBezTo>
                    <a:pt x="50800" y="40640"/>
                    <a:pt x="104140" y="50800"/>
                    <a:pt x="113030" y="62230"/>
                  </a:cubicBezTo>
                  <a:cubicBezTo>
                    <a:pt x="118110" y="69850"/>
                    <a:pt x="118110" y="85090"/>
                    <a:pt x="113030" y="91440"/>
                  </a:cubicBezTo>
                  <a:cubicBezTo>
                    <a:pt x="107950" y="97790"/>
                    <a:pt x="85090" y="101600"/>
                    <a:pt x="85090" y="1016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98" name="Group 198"/>
          <p:cNvGrpSpPr/>
          <p:nvPr/>
        </p:nvGrpSpPr>
        <p:grpSpPr>
          <a:xfrm>
            <a:off x="3856672" y="3244215"/>
            <a:ext cx="121920" cy="132398"/>
            <a:chOff x="0" y="0"/>
            <a:chExt cx="162560" cy="176530"/>
          </a:xfrm>
        </p:grpSpPr>
        <p:sp>
          <p:nvSpPr>
            <p:cNvPr id="199" name="Freeform 199"/>
            <p:cNvSpPr/>
            <p:nvPr/>
          </p:nvSpPr>
          <p:spPr>
            <a:xfrm>
              <a:off x="50800" y="48260"/>
              <a:ext cx="63500" cy="78740"/>
            </a:xfrm>
            <a:custGeom>
              <a:avLst/>
              <a:gdLst/>
              <a:ahLst/>
              <a:cxnLst/>
              <a:rect l="l" t="t" r="r" b="b"/>
              <a:pathLst>
                <a:path w="63500" h="78740">
                  <a:moveTo>
                    <a:pt x="13970" y="63500"/>
                  </a:moveTo>
                  <a:cubicBezTo>
                    <a:pt x="0" y="24130"/>
                    <a:pt x="2540" y="12700"/>
                    <a:pt x="7620" y="8890"/>
                  </a:cubicBezTo>
                  <a:cubicBezTo>
                    <a:pt x="13970" y="3810"/>
                    <a:pt x="31750" y="2540"/>
                    <a:pt x="38100" y="6350"/>
                  </a:cubicBezTo>
                  <a:cubicBezTo>
                    <a:pt x="44450" y="10160"/>
                    <a:pt x="50800" y="27940"/>
                    <a:pt x="48260" y="35560"/>
                  </a:cubicBezTo>
                  <a:cubicBezTo>
                    <a:pt x="45720" y="43180"/>
                    <a:pt x="31750" y="53340"/>
                    <a:pt x="24130" y="53340"/>
                  </a:cubicBezTo>
                  <a:cubicBezTo>
                    <a:pt x="17780" y="53340"/>
                    <a:pt x="7620" y="48260"/>
                    <a:pt x="3810" y="41910"/>
                  </a:cubicBezTo>
                  <a:cubicBezTo>
                    <a:pt x="0" y="34290"/>
                    <a:pt x="0" y="17780"/>
                    <a:pt x="5080" y="11430"/>
                  </a:cubicBezTo>
                  <a:cubicBezTo>
                    <a:pt x="8890" y="5080"/>
                    <a:pt x="20320" y="0"/>
                    <a:pt x="27940" y="2540"/>
                  </a:cubicBezTo>
                  <a:cubicBezTo>
                    <a:pt x="39370" y="6350"/>
                    <a:pt x="63500" y="45720"/>
                    <a:pt x="60960" y="58420"/>
                  </a:cubicBezTo>
                  <a:cubicBezTo>
                    <a:pt x="59690" y="67310"/>
                    <a:pt x="46990" y="76200"/>
                    <a:pt x="39370" y="77470"/>
                  </a:cubicBezTo>
                  <a:cubicBezTo>
                    <a:pt x="31750" y="78740"/>
                    <a:pt x="13970" y="63500"/>
                    <a:pt x="13970" y="635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00" name="Group 200"/>
          <p:cNvGrpSpPr/>
          <p:nvPr/>
        </p:nvGrpSpPr>
        <p:grpSpPr>
          <a:xfrm>
            <a:off x="6924675" y="6708457"/>
            <a:ext cx="418147" cy="403860"/>
            <a:chOff x="0" y="0"/>
            <a:chExt cx="557530" cy="538480"/>
          </a:xfrm>
        </p:grpSpPr>
        <p:sp>
          <p:nvSpPr>
            <p:cNvPr id="201" name="Freeform 201"/>
            <p:cNvSpPr/>
            <p:nvPr/>
          </p:nvSpPr>
          <p:spPr>
            <a:xfrm>
              <a:off x="43180" y="46990"/>
              <a:ext cx="467360" cy="443230"/>
            </a:xfrm>
            <a:custGeom>
              <a:avLst/>
              <a:gdLst/>
              <a:ahLst/>
              <a:cxnLst/>
              <a:rect l="l" t="t" r="r" b="b"/>
              <a:pathLst>
                <a:path w="467360" h="443230">
                  <a:moveTo>
                    <a:pt x="194310" y="35560"/>
                  </a:moveTo>
                  <a:cubicBezTo>
                    <a:pt x="72390" y="346710"/>
                    <a:pt x="59690" y="374650"/>
                    <a:pt x="57150" y="397510"/>
                  </a:cubicBezTo>
                  <a:cubicBezTo>
                    <a:pt x="55880" y="410210"/>
                    <a:pt x="64770" y="421640"/>
                    <a:pt x="60960" y="429260"/>
                  </a:cubicBezTo>
                  <a:cubicBezTo>
                    <a:pt x="55880" y="436880"/>
                    <a:pt x="36830" y="443230"/>
                    <a:pt x="29210" y="440690"/>
                  </a:cubicBezTo>
                  <a:cubicBezTo>
                    <a:pt x="21590" y="438150"/>
                    <a:pt x="12700" y="422910"/>
                    <a:pt x="13970" y="410210"/>
                  </a:cubicBezTo>
                  <a:cubicBezTo>
                    <a:pt x="15240" y="391160"/>
                    <a:pt x="40640" y="364490"/>
                    <a:pt x="64770" y="336550"/>
                  </a:cubicBezTo>
                  <a:cubicBezTo>
                    <a:pt x="105410" y="292100"/>
                    <a:pt x="185420" y="215900"/>
                    <a:pt x="246380" y="177800"/>
                  </a:cubicBezTo>
                  <a:cubicBezTo>
                    <a:pt x="297180" y="146050"/>
                    <a:pt x="356870" y="118110"/>
                    <a:pt x="397510" y="111760"/>
                  </a:cubicBezTo>
                  <a:cubicBezTo>
                    <a:pt x="421640" y="107950"/>
                    <a:pt x="452120" y="109220"/>
                    <a:pt x="459740" y="119380"/>
                  </a:cubicBezTo>
                  <a:cubicBezTo>
                    <a:pt x="464820" y="125730"/>
                    <a:pt x="463550" y="143510"/>
                    <a:pt x="458470" y="149860"/>
                  </a:cubicBezTo>
                  <a:cubicBezTo>
                    <a:pt x="453390" y="156210"/>
                    <a:pt x="436880" y="160020"/>
                    <a:pt x="429260" y="157480"/>
                  </a:cubicBezTo>
                  <a:cubicBezTo>
                    <a:pt x="422910" y="154940"/>
                    <a:pt x="415290" y="146050"/>
                    <a:pt x="414020" y="138430"/>
                  </a:cubicBezTo>
                  <a:cubicBezTo>
                    <a:pt x="412750" y="132080"/>
                    <a:pt x="415290" y="120650"/>
                    <a:pt x="420370" y="115570"/>
                  </a:cubicBezTo>
                  <a:cubicBezTo>
                    <a:pt x="426720" y="110490"/>
                    <a:pt x="443230" y="107950"/>
                    <a:pt x="450850" y="111760"/>
                  </a:cubicBezTo>
                  <a:cubicBezTo>
                    <a:pt x="458470" y="115570"/>
                    <a:pt x="467360" y="129540"/>
                    <a:pt x="463550" y="139700"/>
                  </a:cubicBezTo>
                  <a:cubicBezTo>
                    <a:pt x="453390" y="165100"/>
                    <a:pt x="327660" y="189230"/>
                    <a:pt x="275590" y="219710"/>
                  </a:cubicBezTo>
                  <a:cubicBezTo>
                    <a:pt x="233680" y="243840"/>
                    <a:pt x="204470" y="267970"/>
                    <a:pt x="170180" y="299720"/>
                  </a:cubicBezTo>
                  <a:cubicBezTo>
                    <a:pt x="130810" y="336550"/>
                    <a:pt x="83820" y="417830"/>
                    <a:pt x="57150" y="434340"/>
                  </a:cubicBezTo>
                  <a:cubicBezTo>
                    <a:pt x="45720" y="440690"/>
                    <a:pt x="36830" y="443230"/>
                    <a:pt x="29210" y="440690"/>
                  </a:cubicBezTo>
                  <a:cubicBezTo>
                    <a:pt x="20320" y="438150"/>
                    <a:pt x="10160" y="429260"/>
                    <a:pt x="7620" y="414020"/>
                  </a:cubicBezTo>
                  <a:cubicBezTo>
                    <a:pt x="0" y="373380"/>
                    <a:pt x="59690" y="229870"/>
                    <a:pt x="87630" y="156210"/>
                  </a:cubicBezTo>
                  <a:cubicBezTo>
                    <a:pt x="109220" y="99060"/>
                    <a:pt x="129540" y="26670"/>
                    <a:pt x="152400" y="8890"/>
                  </a:cubicBezTo>
                  <a:cubicBezTo>
                    <a:pt x="162560" y="1270"/>
                    <a:pt x="175260" y="0"/>
                    <a:pt x="181610" y="3810"/>
                  </a:cubicBezTo>
                  <a:cubicBezTo>
                    <a:pt x="189230" y="7620"/>
                    <a:pt x="194310" y="35560"/>
                    <a:pt x="194310" y="355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02" name="Group 202"/>
          <p:cNvGrpSpPr/>
          <p:nvPr/>
        </p:nvGrpSpPr>
        <p:grpSpPr>
          <a:xfrm>
            <a:off x="7106603" y="6582728"/>
            <a:ext cx="160020" cy="501968"/>
            <a:chOff x="0" y="0"/>
            <a:chExt cx="213360" cy="669290"/>
          </a:xfrm>
        </p:grpSpPr>
        <p:sp>
          <p:nvSpPr>
            <p:cNvPr id="203" name="Freeform 203"/>
            <p:cNvSpPr/>
            <p:nvPr/>
          </p:nvSpPr>
          <p:spPr>
            <a:xfrm>
              <a:off x="40640" y="48260"/>
              <a:ext cx="121920" cy="572770"/>
            </a:xfrm>
            <a:custGeom>
              <a:avLst/>
              <a:gdLst/>
              <a:ahLst/>
              <a:cxnLst/>
              <a:rect l="l" t="t" r="r" b="b"/>
              <a:pathLst>
                <a:path w="121920" h="572770">
                  <a:moveTo>
                    <a:pt x="121920" y="31750"/>
                  </a:moveTo>
                  <a:cubicBezTo>
                    <a:pt x="58420" y="384810"/>
                    <a:pt x="54610" y="464820"/>
                    <a:pt x="60960" y="505460"/>
                  </a:cubicBezTo>
                  <a:cubicBezTo>
                    <a:pt x="64770" y="525780"/>
                    <a:pt x="81280" y="537210"/>
                    <a:pt x="77470" y="548640"/>
                  </a:cubicBezTo>
                  <a:cubicBezTo>
                    <a:pt x="74930" y="558800"/>
                    <a:pt x="55880" y="571500"/>
                    <a:pt x="46990" y="570230"/>
                  </a:cubicBezTo>
                  <a:cubicBezTo>
                    <a:pt x="39370" y="568960"/>
                    <a:pt x="27940" y="554990"/>
                    <a:pt x="26670" y="547370"/>
                  </a:cubicBezTo>
                  <a:cubicBezTo>
                    <a:pt x="25400" y="541020"/>
                    <a:pt x="30480" y="530860"/>
                    <a:pt x="35560" y="525780"/>
                  </a:cubicBezTo>
                  <a:cubicBezTo>
                    <a:pt x="40640" y="520700"/>
                    <a:pt x="53340" y="518160"/>
                    <a:pt x="59690" y="520700"/>
                  </a:cubicBezTo>
                  <a:cubicBezTo>
                    <a:pt x="67310" y="523240"/>
                    <a:pt x="77470" y="538480"/>
                    <a:pt x="77470" y="546100"/>
                  </a:cubicBezTo>
                  <a:cubicBezTo>
                    <a:pt x="77470" y="553720"/>
                    <a:pt x="72390" y="562610"/>
                    <a:pt x="66040" y="566420"/>
                  </a:cubicBezTo>
                  <a:cubicBezTo>
                    <a:pt x="59690" y="570230"/>
                    <a:pt x="49530" y="572770"/>
                    <a:pt x="41910" y="568960"/>
                  </a:cubicBezTo>
                  <a:cubicBezTo>
                    <a:pt x="29210" y="562610"/>
                    <a:pt x="16510" y="533400"/>
                    <a:pt x="10160" y="505460"/>
                  </a:cubicBezTo>
                  <a:cubicBezTo>
                    <a:pt x="0" y="458470"/>
                    <a:pt x="7620" y="381000"/>
                    <a:pt x="15240" y="309880"/>
                  </a:cubicBezTo>
                  <a:cubicBezTo>
                    <a:pt x="25400" y="222250"/>
                    <a:pt x="44450" y="59690"/>
                    <a:pt x="72390" y="21590"/>
                  </a:cubicBezTo>
                  <a:cubicBezTo>
                    <a:pt x="82550" y="7620"/>
                    <a:pt x="96520" y="0"/>
                    <a:pt x="105410" y="2540"/>
                  </a:cubicBezTo>
                  <a:cubicBezTo>
                    <a:pt x="113030" y="5080"/>
                    <a:pt x="121920" y="31750"/>
                    <a:pt x="121920" y="317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04" name="Group 204"/>
          <p:cNvGrpSpPr/>
          <p:nvPr/>
        </p:nvGrpSpPr>
        <p:grpSpPr>
          <a:xfrm>
            <a:off x="7454265" y="5389245"/>
            <a:ext cx="328612" cy="458153"/>
            <a:chOff x="0" y="0"/>
            <a:chExt cx="438150" cy="610870"/>
          </a:xfrm>
        </p:grpSpPr>
        <p:sp>
          <p:nvSpPr>
            <p:cNvPr id="205" name="Freeform 205"/>
            <p:cNvSpPr/>
            <p:nvPr/>
          </p:nvSpPr>
          <p:spPr>
            <a:xfrm>
              <a:off x="49530" y="49530"/>
              <a:ext cx="339090" cy="516890"/>
            </a:xfrm>
            <a:custGeom>
              <a:avLst/>
              <a:gdLst/>
              <a:ahLst/>
              <a:cxnLst/>
              <a:rect l="l" t="t" r="r" b="b"/>
              <a:pathLst>
                <a:path w="339090" h="516890">
                  <a:moveTo>
                    <a:pt x="163830" y="50800"/>
                  </a:moveTo>
                  <a:cubicBezTo>
                    <a:pt x="166370" y="12700"/>
                    <a:pt x="173990" y="5080"/>
                    <a:pt x="180340" y="2540"/>
                  </a:cubicBezTo>
                  <a:cubicBezTo>
                    <a:pt x="185420" y="0"/>
                    <a:pt x="193040" y="0"/>
                    <a:pt x="198120" y="2540"/>
                  </a:cubicBezTo>
                  <a:cubicBezTo>
                    <a:pt x="204470" y="6350"/>
                    <a:pt x="213360" y="15240"/>
                    <a:pt x="214630" y="26670"/>
                  </a:cubicBezTo>
                  <a:cubicBezTo>
                    <a:pt x="218440" y="54610"/>
                    <a:pt x="179070" y="129540"/>
                    <a:pt x="157480" y="175260"/>
                  </a:cubicBezTo>
                  <a:cubicBezTo>
                    <a:pt x="138430" y="215900"/>
                    <a:pt x="110490" y="269240"/>
                    <a:pt x="96520" y="287020"/>
                  </a:cubicBezTo>
                  <a:cubicBezTo>
                    <a:pt x="91440" y="293370"/>
                    <a:pt x="88900" y="297180"/>
                    <a:pt x="82550" y="298450"/>
                  </a:cubicBezTo>
                  <a:cubicBezTo>
                    <a:pt x="74930" y="299720"/>
                    <a:pt x="59690" y="295910"/>
                    <a:pt x="54610" y="289560"/>
                  </a:cubicBezTo>
                  <a:cubicBezTo>
                    <a:pt x="49530" y="284480"/>
                    <a:pt x="45720" y="273050"/>
                    <a:pt x="49530" y="266700"/>
                  </a:cubicBezTo>
                  <a:cubicBezTo>
                    <a:pt x="54610" y="255270"/>
                    <a:pt x="86360" y="242570"/>
                    <a:pt x="106680" y="237490"/>
                  </a:cubicBezTo>
                  <a:cubicBezTo>
                    <a:pt x="127000" y="232410"/>
                    <a:pt x="148590" y="232410"/>
                    <a:pt x="170180" y="234950"/>
                  </a:cubicBezTo>
                  <a:cubicBezTo>
                    <a:pt x="193040" y="237490"/>
                    <a:pt x="217170" y="242570"/>
                    <a:pt x="241300" y="251460"/>
                  </a:cubicBezTo>
                  <a:cubicBezTo>
                    <a:pt x="269240" y="261620"/>
                    <a:pt x="311150" y="276860"/>
                    <a:pt x="326390" y="297180"/>
                  </a:cubicBezTo>
                  <a:cubicBezTo>
                    <a:pt x="337820" y="312420"/>
                    <a:pt x="339090" y="334010"/>
                    <a:pt x="337820" y="349250"/>
                  </a:cubicBezTo>
                  <a:cubicBezTo>
                    <a:pt x="336550" y="361950"/>
                    <a:pt x="332740" y="369570"/>
                    <a:pt x="322580" y="382270"/>
                  </a:cubicBezTo>
                  <a:cubicBezTo>
                    <a:pt x="302260" y="407670"/>
                    <a:pt x="243840" y="453390"/>
                    <a:pt x="205740" y="474980"/>
                  </a:cubicBezTo>
                  <a:cubicBezTo>
                    <a:pt x="173990" y="492760"/>
                    <a:pt x="140970" y="504190"/>
                    <a:pt x="110490" y="509270"/>
                  </a:cubicBezTo>
                  <a:cubicBezTo>
                    <a:pt x="82550" y="514350"/>
                    <a:pt x="46990" y="516890"/>
                    <a:pt x="29210" y="510540"/>
                  </a:cubicBezTo>
                  <a:cubicBezTo>
                    <a:pt x="19050" y="506730"/>
                    <a:pt x="12700" y="499110"/>
                    <a:pt x="7620" y="491490"/>
                  </a:cubicBezTo>
                  <a:cubicBezTo>
                    <a:pt x="2540" y="482600"/>
                    <a:pt x="0" y="469900"/>
                    <a:pt x="1270" y="458470"/>
                  </a:cubicBezTo>
                  <a:cubicBezTo>
                    <a:pt x="3810" y="444500"/>
                    <a:pt x="15240" y="427990"/>
                    <a:pt x="26670" y="414020"/>
                  </a:cubicBezTo>
                  <a:cubicBezTo>
                    <a:pt x="39370" y="397510"/>
                    <a:pt x="58420" y="372110"/>
                    <a:pt x="72390" y="368300"/>
                  </a:cubicBezTo>
                  <a:cubicBezTo>
                    <a:pt x="80010" y="365760"/>
                    <a:pt x="90170" y="369570"/>
                    <a:pt x="95250" y="374650"/>
                  </a:cubicBezTo>
                  <a:cubicBezTo>
                    <a:pt x="100330" y="379730"/>
                    <a:pt x="104140" y="391160"/>
                    <a:pt x="102870" y="397510"/>
                  </a:cubicBezTo>
                  <a:cubicBezTo>
                    <a:pt x="101600" y="403860"/>
                    <a:pt x="95250" y="412750"/>
                    <a:pt x="88900" y="415290"/>
                  </a:cubicBezTo>
                  <a:cubicBezTo>
                    <a:pt x="82550" y="417830"/>
                    <a:pt x="71120" y="417830"/>
                    <a:pt x="64770" y="414020"/>
                  </a:cubicBezTo>
                  <a:cubicBezTo>
                    <a:pt x="58420" y="410210"/>
                    <a:pt x="52070" y="401320"/>
                    <a:pt x="52070" y="393700"/>
                  </a:cubicBezTo>
                  <a:cubicBezTo>
                    <a:pt x="52070" y="387350"/>
                    <a:pt x="57150" y="375920"/>
                    <a:pt x="62230" y="372110"/>
                  </a:cubicBezTo>
                  <a:cubicBezTo>
                    <a:pt x="68580" y="368300"/>
                    <a:pt x="80010" y="365760"/>
                    <a:pt x="86360" y="368300"/>
                  </a:cubicBezTo>
                  <a:cubicBezTo>
                    <a:pt x="93980" y="372110"/>
                    <a:pt x="102870" y="383540"/>
                    <a:pt x="102870" y="393700"/>
                  </a:cubicBezTo>
                  <a:cubicBezTo>
                    <a:pt x="102870" y="411480"/>
                    <a:pt x="53340" y="454660"/>
                    <a:pt x="58420" y="463550"/>
                  </a:cubicBezTo>
                  <a:cubicBezTo>
                    <a:pt x="62230" y="469900"/>
                    <a:pt x="83820" y="463550"/>
                    <a:pt x="100330" y="459740"/>
                  </a:cubicBezTo>
                  <a:cubicBezTo>
                    <a:pt x="128270" y="452120"/>
                    <a:pt x="177800" y="433070"/>
                    <a:pt x="209550" y="414020"/>
                  </a:cubicBezTo>
                  <a:cubicBezTo>
                    <a:pt x="240030" y="396240"/>
                    <a:pt x="279400" y="368300"/>
                    <a:pt x="288290" y="349250"/>
                  </a:cubicBezTo>
                  <a:cubicBezTo>
                    <a:pt x="293370" y="339090"/>
                    <a:pt x="292100" y="326390"/>
                    <a:pt x="285750" y="318770"/>
                  </a:cubicBezTo>
                  <a:cubicBezTo>
                    <a:pt x="278130" y="308610"/>
                    <a:pt x="256540" y="307340"/>
                    <a:pt x="234950" y="302260"/>
                  </a:cubicBezTo>
                  <a:cubicBezTo>
                    <a:pt x="200660" y="294640"/>
                    <a:pt x="127000" y="275590"/>
                    <a:pt x="99060" y="280670"/>
                  </a:cubicBezTo>
                  <a:cubicBezTo>
                    <a:pt x="85090" y="283210"/>
                    <a:pt x="78740" y="298450"/>
                    <a:pt x="69850" y="298450"/>
                  </a:cubicBezTo>
                  <a:cubicBezTo>
                    <a:pt x="63500" y="298450"/>
                    <a:pt x="54610" y="293370"/>
                    <a:pt x="52070" y="284480"/>
                  </a:cubicBezTo>
                  <a:cubicBezTo>
                    <a:pt x="43180" y="251460"/>
                    <a:pt x="140970" y="48260"/>
                    <a:pt x="166370" y="15240"/>
                  </a:cubicBezTo>
                  <a:cubicBezTo>
                    <a:pt x="173990" y="6350"/>
                    <a:pt x="179070" y="2540"/>
                    <a:pt x="185420" y="1270"/>
                  </a:cubicBezTo>
                  <a:cubicBezTo>
                    <a:pt x="193040" y="0"/>
                    <a:pt x="203200" y="3810"/>
                    <a:pt x="208280" y="10160"/>
                  </a:cubicBezTo>
                  <a:cubicBezTo>
                    <a:pt x="214630" y="19050"/>
                    <a:pt x="218440" y="45720"/>
                    <a:pt x="213360" y="57150"/>
                  </a:cubicBezTo>
                  <a:cubicBezTo>
                    <a:pt x="209550" y="66040"/>
                    <a:pt x="194310" y="77470"/>
                    <a:pt x="185420" y="76200"/>
                  </a:cubicBezTo>
                  <a:cubicBezTo>
                    <a:pt x="177800" y="74930"/>
                    <a:pt x="163830" y="50800"/>
                    <a:pt x="16383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06" name="Group 206"/>
          <p:cNvGrpSpPr/>
          <p:nvPr/>
        </p:nvGrpSpPr>
        <p:grpSpPr>
          <a:xfrm>
            <a:off x="7595235" y="5361622"/>
            <a:ext cx="291465" cy="205740"/>
            <a:chOff x="0" y="0"/>
            <a:chExt cx="388620" cy="274320"/>
          </a:xfrm>
        </p:grpSpPr>
        <p:sp>
          <p:nvSpPr>
            <p:cNvPr id="207" name="Freeform 207"/>
            <p:cNvSpPr/>
            <p:nvPr/>
          </p:nvSpPr>
          <p:spPr>
            <a:xfrm>
              <a:off x="45720" y="45720"/>
              <a:ext cx="295910" cy="180340"/>
            </a:xfrm>
            <a:custGeom>
              <a:avLst/>
              <a:gdLst/>
              <a:ahLst/>
              <a:cxnLst/>
              <a:rect l="l" t="t" r="r" b="b"/>
              <a:pathLst>
                <a:path w="295910" h="180340">
                  <a:moveTo>
                    <a:pt x="7620" y="135890"/>
                  </a:moveTo>
                  <a:cubicBezTo>
                    <a:pt x="110490" y="58420"/>
                    <a:pt x="161290" y="30480"/>
                    <a:pt x="198120" y="17780"/>
                  </a:cubicBezTo>
                  <a:cubicBezTo>
                    <a:pt x="226060" y="8890"/>
                    <a:pt x="257810" y="0"/>
                    <a:pt x="274320" y="5080"/>
                  </a:cubicBezTo>
                  <a:cubicBezTo>
                    <a:pt x="283210" y="7620"/>
                    <a:pt x="289560" y="13970"/>
                    <a:pt x="292100" y="20320"/>
                  </a:cubicBezTo>
                  <a:cubicBezTo>
                    <a:pt x="294640" y="27940"/>
                    <a:pt x="290830" y="44450"/>
                    <a:pt x="284480" y="49530"/>
                  </a:cubicBezTo>
                  <a:cubicBezTo>
                    <a:pt x="279400" y="54610"/>
                    <a:pt x="266700" y="55880"/>
                    <a:pt x="260350" y="53340"/>
                  </a:cubicBezTo>
                  <a:cubicBezTo>
                    <a:pt x="254000" y="50800"/>
                    <a:pt x="245110" y="43180"/>
                    <a:pt x="243840" y="36830"/>
                  </a:cubicBezTo>
                  <a:cubicBezTo>
                    <a:pt x="242570" y="29210"/>
                    <a:pt x="247650" y="11430"/>
                    <a:pt x="255270" y="7620"/>
                  </a:cubicBezTo>
                  <a:cubicBezTo>
                    <a:pt x="262890" y="3810"/>
                    <a:pt x="285750" y="10160"/>
                    <a:pt x="290830" y="17780"/>
                  </a:cubicBezTo>
                  <a:cubicBezTo>
                    <a:pt x="295910" y="24130"/>
                    <a:pt x="294640" y="39370"/>
                    <a:pt x="287020" y="48260"/>
                  </a:cubicBezTo>
                  <a:cubicBezTo>
                    <a:pt x="271780" y="66040"/>
                    <a:pt x="205740" y="66040"/>
                    <a:pt x="166370" y="85090"/>
                  </a:cubicBezTo>
                  <a:cubicBezTo>
                    <a:pt x="121920" y="106680"/>
                    <a:pt x="62230" y="172720"/>
                    <a:pt x="33020" y="177800"/>
                  </a:cubicBezTo>
                  <a:cubicBezTo>
                    <a:pt x="20320" y="180340"/>
                    <a:pt x="10160" y="176530"/>
                    <a:pt x="5080" y="170180"/>
                  </a:cubicBezTo>
                  <a:cubicBezTo>
                    <a:pt x="0" y="163830"/>
                    <a:pt x="7620" y="135890"/>
                    <a:pt x="7620" y="1358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08" name="Group 208"/>
          <p:cNvGrpSpPr/>
          <p:nvPr/>
        </p:nvGrpSpPr>
        <p:grpSpPr>
          <a:xfrm>
            <a:off x="6814185" y="2763202"/>
            <a:ext cx="327660" cy="564832"/>
            <a:chOff x="0" y="0"/>
            <a:chExt cx="436880" cy="753110"/>
          </a:xfrm>
        </p:grpSpPr>
        <p:sp>
          <p:nvSpPr>
            <p:cNvPr id="209" name="Freeform 209"/>
            <p:cNvSpPr/>
            <p:nvPr/>
          </p:nvSpPr>
          <p:spPr>
            <a:xfrm>
              <a:off x="49530" y="45720"/>
              <a:ext cx="337820" cy="657860"/>
            </a:xfrm>
            <a:custGeom>
              <a:avLst/>
              <a:gdLst/>
              <a:ahLst/>
              <a:cxnLst/>
              <a:rect l="l" t="t" r="r" b="b"/>
              <a:pathLst>
                <a:path w="337820" h="657860">
                  <a:moveTo>
                    <a:pt x="322580" y="50800"/>
                  </a:moveTo>
                  <a:cubicBezTo>
                    <a:pt x="229870" y="127000"/>
                    <a:pt x="220980" y="146050"/>
                    <a:pt x="204470" y="177800"/>
                  </a:cubicBezTo>
                  <a:cubicBezTo>
                    <a:pt x="175260" y="232410"/>
                    <a:pt x="123190" y="341630"/>
                    <a:pt x="96520" y="410210"/>
                  </a:cubicBezTo>
                  <a:cubicBezTo>
                    <a:pt x="76200" y="462280"/>
                    <a:pt x="53340" y="514350"/>
                    <a:pt x="50800" y="551180"/>
                  </a:cubicBezTo>
                  <a:cubicBezTo>
                    <a:pt x="49530" y="572770"/>
                    <a:pt x="49530" y="596900"/>
                    <a:pt x="60960" y="605790"/>
                  </a:cubicBezTo>
                  <a:cubicBezTo>
                    <a:pt x="72390" y="614680"/>
                    <a:pt x="97790" y="612140"/>
                    <a:pt x="118110" y="605790"/>
                  </a:cubicBezTo>
                  <a:cubicBezTo>
                    <a:pt x="147320" y="596900"/>
                    <a:pt x="212090" y="566420"/>
                    <a:pt x="214630" y="546100"/>
                  </a:cubicBezTo>
                  <a:cubicBezTo>
                    <a:pt x="215900" y="530860"/>
                    <a:pt x="185420" y="509270"/>
                    <a:pt x="166370" y="500380"/>
                  </a:cubicBezTo>
                  <a:cubicBezTo>
                    <a:pt x="146050" y="490220"/>
                    <a:pt x="114300" y="497840"/>
                    <a:pt x="93980" y="490220"/>
                  </a:cubicBezTo>
                  <a:cubicBezTo>
                    <a:pt x="78740" y="485140"/>
                    <a:pt x="62230" y="476250"/>
                    <a:pt x="54610" y="466090"/>
                  </a:cubicBezTo>
                  <a:cubicBezTo>
                    <a:pt x="49530" y="459740"/>
                    <a:pt x="45720" y="449580"/>
                    <a:pt x="48260" y="443230"/>
                  </a:cubicBezTo>
                  <a:cubicBezTo>
                    <a:pt x="50800" y="435610"/>
                    <a:pt x="60960" y="426720"/>
                    <a:pt x="71120" y="424180"/>
                  </a:cubicBezTo>
                  <a:cubicBezTo>
                    <a:pt x="85090" y="421640"/>
                    <a:pt x="115570" y="431800"/>
                    <a:pt x="127000" y="441960"/>
                  </a:cubicBezTo>
                  <a:cubicBezTo>
                    <a:pt x="135890" y="449580"/>
                    <a:pt x="142240" y="462280"/>
                    <a:pt x="140970" y="469900"/>
                  </a:cubicBezTo>
                  <a:cubicBezTo>
                    <a:pt x="139700" y="477520"/>
                    <a:pt x="130810" y="486410"/>
                    <a:pt x="124460" y="488950"/>
                  </a:cubicBezTo>
                  <a:cubicBezTo>
                    <a:pt x="118110" y="491490"/>
                    <a:pt x="106680" y="490220"/>
                    <a:pt x="101600" y="486410"/>
                  </a:cubicBezTo>
                  <a:cubicBezTo>
                    <a:pt x="95250" y="481330"/>
                    <a:pt x="88900" y="464820"/>
                    <a:pt x="91440" y="457200"/>
                  </a:cubicBezTo>
                  <a:cubicBezTo>
                    <a:pt x="93980" y="449580"/>
                    <a:pt x="109220" y="439420"/>
                    <a:pt x="116840" y="439420"/>
                  </a:cubicBezTo>
                  <a:cubicBezTo>
                    <a:pt x="124460" y="439420"/>
                    <a:pt x="133350" y="445770"/>
                    <a:pt x="137160" y="452120"/>
                  </a:cubicBezTo>
                  <a:cubicBezTo>
                    <a:pt x="140970" y="459740"/>
                    <a:pt x="139700" y="476250"/>
                    <a:pt x="134620" y="482600"/>
                  </a:cubicBezTo>
                  <a:cubicBezTo>
                    <a:pt x="130810" y="487680"/>
                    <a:pt x="120650" y="490220"/>
                    <a:pt x="111760" y="490220"/>
                  </a:cubicBezTo>
                  <a:cubicBezTo>
                    <a:pt x="96520" y="488950"/>
                    <a:pt x="55880" y="473710"/>
                    <a:pt x="50800" y="461010"/>
                  </a:cubicBezTo>
                  <a:cubicBezTo>
                    <a:pt x="46990" y="450850"/>
                    <a:pt x="53340" y="430530"/>
                    <a:pt x="64770" y="425450"/>
                  </a:cubicBezTo>
                  <a:cubicBezTo>
                    <a:pt x="86360" y="415290"/>
                    <a:pt x="165100" y="444500"/>
                    <a:pt x="199390" y="462280"/>
                  </a:cubicBezTo>
                  <a:cubicBezTo>
                    <a:pt x="224790" y="476250"/>
                    <a:pt x="246380" y="496570"/>
                    <a:pt x="256540" y="513080"/>
                  </a:cubicBezTo>
                  <a:cubicBezTo>
                    <a:pt x="264160" y="524510"/>
                    <a:pt x="266700" y="537210"/>
                    <a:pt x="265430" y="548640"/>
                  </a:cubicBezTo>
                  <a:cubicBezTo>
                    <a:pt x="264160" y="560070"/>
                    <a:pt x="260350" y="571500"/>
                    <a:pt x="250190" y="582930"/>
                  </a:cubicBezTo>
                  <a:cubicBezTo>
                    <a:pt x="233680" y="603250"/>
                    <a:pt x="189230" y="633730"/>
                    <a:pt x="163830" y="645160"/>
                  </a:cubicBezTo>
                  <a:cubicBezTo>
                    <a:pt x="146050" y="652780"/>
                    <a:pt x="134620" y="655320"/>
                    <a:pt x="116840" y="656590"/>
                  </a:cubicBezTo>
                  <a:cubicBezTo>
                    <a:pt x="93980" y="657860"/>
                    <a:pt x="53340" y="652780"/>
                    <a:pt x="35560" y="643890"/>
                  </a:cubicBezTo>
                  <a:cubicBezTo>
                    <a:pt x="24130" y="637540"/>
                    <a:pt x="19050" y="631190"/>
                    <a:pt x="13970" y="619760"/>
                  </a:cubicBezTo>
                  <a:cubicBezTo>
                    <a:pt x="5080" y="601980"/>
                    <a:pt x="0" y="562610"/>
                    <a:pt x="1270" y="541020"/>
                  </a:cubicBezTo>
                  <a:cubicBezTo>
                    <a:pt x="1270" y="525780"/>
                    <a:pt x="3810" y="521970"/>
                    <a:pt x="10160" y="502920"/>
                  </a:cubicBezTo>
                  <a:cubicBezTo>
                    <a:pt x="29210" y="444500"/>
                    <a:pt x="119380" y="227330"/>
                    <a:pt x="160020" y="152400"/>
                  </a:cubicBezTo>
                  <a:cubicBezTo>
                    <a:pt x="180340" y="114300"/>
                    <a:pt x="194310" y="92710"/>
                    <a:pt x="214630" y="69850"/>
                  </a:cubicBezTo>
                  <a:cubicBezTo>
                    <a:pt x="233680" y="49530"/>
                    <a:pt x="255270" y="27940"/>
                    <a:pt x="275590" y="17780"/>
                  </a:cubicBezTo>
                  <a:cubicBezTo>
                    <a:pt x="292100" y="8890"/>
                    <a:pt x="313690" y="0"/>
                    <a:pt x="323850" y="5080"/>
                  </a:cubicBezTo>
                  <a:cubicBezTo>
                    <a:pt x="331470" y="8890"/>
                    <a:pt x="337820" y="24130"/>
                    <a:pt x="336550" y="31750"/>
                  </a:cubicBezTo>
                  <a:cubicBezTo>
                    <a:pt x="335280" y="39370"/>
                    <a:pt x="322580" y="50800"/>
                    <a:pt x="32258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10" name="Group 210"/>
          <p:cNvGrpSpPr/>
          <p:nvPr/>
        </p:nvGrpSpPr>
        <p:grpSpPr>
          <a:xfrm>
            <a:off x="7477125" y="4516755"/>
            <a:ext cx="383858" cy="577215"/>
            <a:chOff x="0" y="0"/>
            <a:chExt cx="511810" cy="769620"/>
          </a:xfrm>
        </p:grpSpPr>
        <p:sp>
          <p:nvSpPr>
            <p:cNvPr id="211" name="Freeform 211"/>
            <p:cNvSpPr/>
            <p:nvPr/>
          </p:nvSpPr>
          <p:spPr>
            <a:xfrm>
              <a:off x="41910" y="46990"/>
              <a:ext cx="422910" cy="673100"/>
            </a:xfrm>
            <a:custGeom>
              <a:avLst/>
              <a:gdLst/>
              <a:ahLst/>
              <a:cxnLst/>
              <a:rect l="l" t="t" r="r" b="b"/>
              <a:pathLst>
                <a:path w="422910" h="673100">
                  <a:moveTo>
                    <a:pt x="210820" y="35560"/>
                  </a:moveTo>
                  <a:cubicBezTo>
                    <a:pt x="81280" y="361950"/>
                    <a:pt x="71120" y="391160"/>
                    <a:pt x="57150" y="406400"/>
                  </a:cubicBezTo>
                  <a:cubicBezTo>
                    <a:pt x="49530" y="415290"/>
                    <a:pt x="39370" y="420370"/>
                    <a:pt x="31750" y="420370"/>
                  </a:cubicBezTo>
                  <a:cubicBezTo>
                    <a:pt x="24130" y="420370"/>
                    <a:pt x="15240" y="412750"/>
                    <a:pt x="11430" y="406400"/>
                  </a:cubicBezTo>
                  <a:cubicBezTo>
                    <a:pt x="7620" y="400050"/>
                    <a:pt x="7620" y="389890"/>
                    <a:pt x="11430" y="383540"/>
                  </a:cubicBezTo>
                  <a:cubicBezTo>
                    <a:pt x="15240" y="377190"/>
                    <a:pt x="25400" y="379730"/>
                    <a:pt x="34290" y="370840"/>
                  </a:cubicBezTo>
                  <a:cubicBezTo>
                    <a:pt x="60960" y="341630"/>
                    <a:pt x="99060" y="195580"/>
                    <a:pt x="133350" y="133350"/>
                  </a:cubicBezTo>
                  <a:cubicBezTo>
                    <a:pt x="157480" y="90170"/>
                    <a:pt x="170180" y="48260"/>
                    <a:pt x="207010" y="29210"/>
                  </a:cubicBezTo>
                  <a:cubicBezTo>
                    <a:pt x="250190" y="6350"/>
                    <a:pt x="358140" y="15240"/>
                    <a:pt x="388620" y="26670"/>
                  </a:cubicBezTo>
                  <a:cubicBezTo>
                    <a:pt x="400050" y="31750"/>
                    <a:pt x="405130" y="35560"/>
                    <a:pt x="410210" y="45720"/>
                  </a:cubicBezTo>
                  <a:cubicBezTo>
                    <a:pt x="417830" y="60960"/>
                    <a:pt x="422910" y="82550"/>
                    <a:pt x="419100" y="113030"/>
                  </a:cubicBezTo>
                  <a:cubicBezTo>
                    <a:pt x="408940" y="186690"/>
                    <a:pt x="294640" y="370840"/>
                    <a:pt x="264160" y="472440"/>
                  </a:cubicBezTo>
                  <a:cubicBezTo>
                    <a:pt x="242570" y="543560"/>
                    <a:pt x="251460" y="635000"/>
                    <a:pt x="231140" y="659130"/>
                  </a:cubicBezTo>
                  <a:cubicBezTo>
                    <a:pt x="223520" y="669290"/>
                    <a:pt x="209550" y="673100"/>
                    <a:pt x="201930" y="670560"/>
                  </a:cubicBezTo>
                  <a:cubicBezTo>
                    <a:pt x="194310" y="668020"/>
                    <a:pt x="184150" y="646430"/>
                    <a:pt x="185420" y="637540"/>
                  </a:cubicBezTo>
                  <a:cubicBezTo>
                    <a:pt x="186690" y="629920"/>
                    <a:pt x="196850" y="622300"/>
                    <a:pt x="203200" y="621030"/>
                  </a:cubicBezTo>
                  <a:cubicBezTo>
                    <a:pt x="209550" y="619760"/>
                    <a:pt x="220980" y="622300"/>
                    <a:pt x="226060" y="627380"/>
                  </a:cubicBezTo>
                  <a:cubicBezTo>
                    <a:pt x="231140" y="633730"/>
                    <a:pt x="234950" y="650240"/>
                    <a:pt x="232410" y="657860"/>
                  </a:cubicBezTo>
                  <a:cubicBezTo>
                    <a:pt x="229870" y="664210"/>
                    <a:pt x="219710" y="670560"/>
                    <a:pt x="213360" y="671830"/>
                  </a:cubicBezTo>
                  <a:cubicBezTo>
                    <a:pt x="205740" y="673100"/>
                    <a:pt x="195580" y="668020"/>
                    <a:pt x="190500" y="662940"/>
                  </a:cubicBezTo>
                  <a:cubicBezTo>
                    <a:pt x="185420" y="657860"/>
                    <a:pt x="184150" y="651510"/>
                    <a:pt x="184150" y="640080"/>
                  </a:cubicBezTo>
                  <a:cubicBezTo>
                    <a:pt x="182880" y="607060"/>
                    <a:pt x="199390" y="515620"/>
                    <a:pt x="218440" y="449580"/>
                  </a:cubicBezTo>
                  <a:cubicBezTo>
                    <a:pt x="240030" y="374650"/>
                    <a:pt x="281940" y="274320"/>
                    <a:pt x="311150" y="213360"/>
                  </a:cubicBezTo>
                  <a:cubicBezTo>
                    <a:pt x="331470" y="171450"/>
                    <a:pt x="360680" y="140970"/>
                    <a:pt x="369570" y="113030"/>
                  </a:cubicBezTo>
                  <a:cubicBezTo>
                    <a:pt x="374650" y="96520"/>
                    <a:pt x="381000" y="77470"/>
                    <a:pt x="372110" y="68580"/>
                  </a:cubicBezTo>
                  <a:cubicBezTo>
                    <a:pt x="355600" y="52070"/>
                    <a:pt x="267970" y="44450"/>
                    <a:pt x="223520" y="72390"/>
                  </a:cubicBezTo>
                  <a:cubicBezTo>
                    <a:pt x="153670" y="116840"/>
                    <a:pt x="92710" y="369570"/>
                    <a:pt x="57150" y="406400"/>
                  </a:cubicBezTo>
                  <a:cubicBezTo>
                    <a:pt x="46990" y="416560"/>
                    <a:pt x="39370" y="421640"/>
                    <a:pt x="31750" y="420370"/>
                  </a:cubicBezTo>
                  <a:cubicBezTo>
                    <a:pt x="22860" y="419100"/>
                    <a:pt x="11430" y="410210"/>
                    <a:pt x="8890" y="394970"/>
                  </a:cubicBezTo>
                  <a:cubicBezTo>
                    <a:pt x="0" y="344170"/>
                    <a:pt x="124460" y="46990"/>
                    <a:pt x="166370" y="11430"/>
                  </a:cubicBezTo>
                  <a:cubicBezTo>
                    <a:pt x="177800" y="1270"/>
                    <a:pt x="191770" y="0"/>
                    <a:pt x="199390" y="3810"/>
                  </a:cubicBezTo>
                  <a:cubicBezTo>
                    <a:pt x="207010" y="7620"/>
                    <a:pt x="210820" y="35560"/>
                    <a:pt x="210820" y="355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12" name="Group 212"/>
          <p:cNvGrpSpPr/>
          <p:nvPr/>
        </p:nvGrpSpPr>
        <p:grpSpPr>
          <a:xfrm>
            <a:off x="4399597" y="4217670"/>
            <a:ext cx="879157" cy="239078"/>
            <a:chOff x="0" y="0"/>
            <a:chExt cx="1172210" cy="318770"/>
          </a:xfrm>
        </p:grpSpPr>
        <p:sp>
          <p:nvSpPr>
            <p:cNvPr id="213" name="Freeform 213"/>
            <p:cNvSpPr/>
            <p:nvPr/>
          </p:nvSpPr>
          <p:spPr>
            <a:xfrm>
              <a:off x="48260" y="38100"/>
              <a:ext cx="1074420" cy="229870"/>
            </a:xfrm>
            <a:custGeom>
              <a:avLst/>
              <a:gdLst/>
              <a:ahLst/>
              <a:cxnLst/>
              <a:rect l="l" t="t" r="r" b="b"/>
              <a:pathLst>
                <a:path w="1074420" h="229870">
                  <a:moveTo>
                    <a:pt x="1047750" y="229870"/>
                  </a:moveTo>
                  <a:cubicBezTo>
                    <a:pt x="595630" y="162560"/>
                    <a:pt x="434340" y="92710"/>
                    <a:pt x="313690" y="73660"/>
                  </a:cubicBezTo>
                  <a:cubicBezTo>
                    <a:pt x="222250" y="58420"/>
                    <a:pt x="113030" y="55880"/>
                    <a:pt x="66040" y="63500"/>
                  </a:cubicBezTo>
                  <a:cubicBezTo>
                    <a:pt x="45720" y="67310"/>
                    <a:pt x="36830" y="82550"/>
                    <a:pt x="25400" y="80010"/>
                  </a:cubicBezTo>
                  <a:cubicBezTo>
                    <a:pt x="15240" y="77470"/>
                    <a:pt x="1270" y="59690"/>
                    <a:pt x="2540" y="50800"/>
                  </a:cubicBezTo>
                  <a:cubicBezTo>
                    <a:pt x="2540" y="43180"/>
                    <a:pt x="17780" y="30480"/>
                    <a:pt x="25400" y="29210"/>
                  </a:cubicBezTo>
                  <a:cubicBezTo>
                    <a:pt x="31750" y="27940"/>
                    <a:pt x="41910" y="33020"/>
                    <a:pt x="46990" y="38100"/>
                  </a:cubicBezTo>
                  <a:cubicBezTo>
                    <a:pt x="52070" y="43180"/>
                    <a:pt x="54610" y="54610"/>
                    <a:pt x="53340" y="60960"/>
                  </a:cubicBezTo>
                  <a:cubicBezTo>
                    <a:pt x="52070" y="67310"/>
                    <a:pt x="44450" y="77470"/>
                    <a:pt x="36830" y="78740"/>
                  </a:cubicBezTo>
                  <a:cubicBezTo>
                    <a:pt x="29210" y="81280"/>
                    <a:pt x="12700" y="76200"/>
                    <a:pt x="7620" y="69850"/>
                  </a:cubicBezTo>
                  <a:cubicBezTo>
                    <a:pt x="2540" y="64770"/>
                    <a:pt x="0" y="53340"/>
                    <a:pt x="3810" y="45720"/>
                  </a:cubicBezTo>
                  <a:cubicBezTo>
                    <a:pt x="10160" y="33020"/>
                    <a:pt x="36830" y="19050"/>
                    <a:pt x="66040" y="12700"/>
                  </a:cubicBezTo>
                  <a:cubicBezTo>
                    <a:pt x="123190" y="0"/>
                    <a:pt x="237490" y="10160"/>
                    <a:pt x="334010" y="26670"/>
                  </a:cubicBezTo>
                  <a:cubicBezTo>
                    <a:pt x="453390" y="46990"/>
                    <a:pt x="600710" y="111760"/>
                    <a:pt x="727710" y="138430"/>
                  </a:cubicBezTo>
                  <a:cubicBezTo>
                    <a:pt x="842010" y="162560"/>
                    <a:pt x="1022350" y="154940"/>
                    <a:pt x="1059180" y="181610"/>
                  </a:cubicBezTo>
                  <a:cubicBezTo>
                    <a:pt x="1070610" y="189230"/>
                    <a:pt x="1074420" y="200660"/>
                    <a:pt x="1073150" y="208280"/>
                  </a:cubicBezTo>
                  <a:cubicBezTo>
                    <a:pt x="1071880" y="217170"/>
                    <a:pt x="1047750" y="229870"/>
                    <a:pt x="1047750" y="2298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14" name="Group 214"/>
          <p:cNvGrpSpPr/>
          <p:nvPr/>
        </p:nvGrpSpPr>
        <p:grpSpPr>
          <a:xfrm>
            <a:off x="3858578" y="4186238"/>
            <a:ext cx="494347" cy="329565"/>
            <a:chOff x="0" y="0"/>
            <a:chExt cx="659130" cy="439420"/>
          </a:xfrm>
        </p:grpSpPr>
        <p:sp>
          <p:nvSpPr>
            <p:cNvPr id="215" name="Freeform 215"/>
            <p:cNvSpPr/>
            <p:nvPr/>
          </p:nvSpPr>
          <p:spPr>
            <a:xfrm>
              <a:off x="46990" y="45720"/>
              <a:ext cx="562610" cy="345440"/>
            </a:xfrm>
            <a:custGeom>
              <a:avLst/>
              <a:gdLst/>
              <a:ahLst/>
              <a:cxnLst/>
              <a:rect l="l" t="t" r="r" b="b"/>
              <a:pathLst>
                <a:path w="562610" h="345440">
                  <a:moveTo>
                    <a:pt x="359410" y="54610"/>
                  </a:moveTo>
                  <a:cubicBezTo>
                    <a:pt x="189230" y="135890"/>
                    <a:pt x="93980" y="266700"/>
                    <a:pt x="55880" y="278130"/>
                  </a:cubicBezTo>
                  <a:cubicBezTo>
                    <a:pt x="43180" y="281940"/>
                    <a:pt x="25400" y="275590"/>
                    <a:pt x="25400" y="273050"/>
                  </a:cubicBezTo>
                  <a:cubicBezTo>
                    <a:pt x="25400" y="269240"/>
                    <a:pt x="50800" y="261620"/>
                    <a:pt x="74930" y="257810"/>
                  </a:cubicBezTo>
                  <a:cubicBezTo>
                    <a:pt x="138430" y="246380"/>
                    <a:pt x="353060" y="229870"/>
                    <a:pt x="427990" y="236220"/>
                  </a:cubicBezTo>
                  <a:cubicBezTo>
                    <a:pt x="463550" y="238760"/>
                    <a:pt x="486410" y="245110"/>
                    <a:pt x="504190" y="254000"/>
                  </a:cubicBezTo>
                  <a:cubicBezTo>
                    <a:pt x="514350" y="259080"/>
                    <a:pt x="519430" y="265430"/>
                    <a:pt x="527050" y="273050"/>
                  </a:cubicBezTo>
                  <a:cubicBezTo>
                    <a:pt x="537210" y="281940"/>
                    <a:pt x="556260" y="293370"/>
                    <a:pt x="558800" y="306070"/>
                  </a:cubicBezTo>
                  <a:cubicBezTo>
                    <a:pt x="561340" y="317500"/>
                    <a:pt x="554990" y="337820"/>
                    <a:pt x="547370" y="341630"/>
                  </a:cubicBezTo>
                  <a:cubicBezTo>
                    <a:pt x="539750" y="345440"/>
                    <a:pt x="516890" y="334010"/>
                    <a:pt x="513080" y="326390"/>
                  </a:cubicBezTo>
                  <a:cubicBezTo>
                    <a:pt x="509270" y="320040"/>
                    <a:pt x="511810" y="308610"/>
                    <a:pt x="515620" y="303530"/>
                  </a:cubicBezTo>
                  <a:cubicBezTo>
                    <a:pt x="519430" y="297180"/>
                    <a:pt x="530860" y="290830"/>
                    <a:pt x="537210" y="292100"/>
                  </a:cubicBezTo>
                  <a:cubicBezTo>
                    <a:pt x="546100" y="293370"/>
                    <a:pt x="562610" y="311150"/>
                    <a:pt x="561340" y="320040"/>
                  </a:cubicBezTo>
                  <a:cubicBezTo>
                    <a:pt x="560070" y="328930"/>
                    <a:pt x="543560" y="342900"/>
                    <a:pt x="533400" y="342900"/>
                  </a:cubicBezTo>
                  <a:cubicBezTo>
                    <a:pt x="520700" y="342900"/>
                    <a:pt x="506730" y="309880"/>
                    <a:pt x="488950" y="300990"/>
                  </a:cubicBezTo>
                  <a:cubicBezTo>
                    <a:pt x="472440" y="292100"/>
                    <a:pt x="458470" y="289560"/>
                    <a:pt x="430530" y="287020"/>
                  </a:cubicBezTo>
                  <a:cubicBezTo>
                    <a:pt x="358140" y="280670"/>
                    <a:pt x="100330" y="335280"/>
                    <a:pt x="40640" y="316230"/>
                  </a:cubicBezTo>
                  <a:cubicBezTo>
                    <a:pt x="20320" y="309880"/>
                    <a:pt x="7620" y="298450"/>
                    <a:pt x="3810" y="285750"/>
                  </a:cubicBezTo>
                  <a:cubicBezTo>
                    <a:pt x="0" y="273050"/>
                    <a:pt x="8890" y="260350"/>
                    <a:pt x="20320" y="242570"/>
                  </a:cubicBezTo>
                  <a:cubicBezTo>
                    <a:pt x="49530" y="199390"/>
                    <a:pt x="160020" y="92710"/>
                    <a:pt x="224790" y="53340"/>
                  </a:cubicBezTo>
                  <a:cubicBezTo>
                    <a:pt x="270510" y="25400"/>
                    <a:pt x="331470" y="0"/>
                    <a:pt x="355600" y="5080"/>
                  </a:cubicBezTo>
                  <a:cubicBezTo>
                    <a:pt x="367030" y="7620"/>
                    <a:pt x="374650" y="17780"/>
                    <a:pt x="375920" y="25400"/>
                  </a:cubicBezTo>
                  <a:cubicBezTo>
                    <a:pt x="377190" y="34290"/>
                    <a:pt x="359410" y="54610"/>
                    <a:pt x="359410" y="546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16" name="Group 216"/>
          <p:cNvGrpSpPr/>
          <p:nvPr/>
        </p:nvGrpSpPr>
        <p:grpSpPr>
          <a:xfrm>
            <a:off x="4210050" y="4139565"/>
            <a:ext cx="234315" cy="440055"/>
            <a:chOff x="0" y="0"/>
            <a:chExt cx="312420" cy="586740"/>
          </a:xfrm>
        </p:grpSpPr>
        <p:sp>
          <p:nvSpPr>
            <p:cNvPr id="217" name="Freeform 217"/>
            <p:cNvSpPr/>
            <p:nvPr/>
          </p:nvSpPr>
          <p:spPr>
            <a:xfrm>
              <a:off x="48260" y="48260"/>
              <a:ext cx="214630" cy="488950"/>
            </a:xfrm>
            <a:custGeom>
              <a:avLst/>
              <a:gdLst/>
              <a:ahLst/>
              <a:cxnLst/>
              <a:rect l="l" t="t" r="r" b="b"/>
              <a:pathLst>
                <a:path w="214630" h="488950">
                  <a:moveTo>
                    <a:pt x="128270" y="45720"/>
                  </a:moveTo>
                  <a:cubicBezTo>
                    <a:pt x="73660" y="105410"/>
                    <a:pt x="69850" y="114300"/>
                    <a:pt x="66040" y="129540"/>
                  </a:cubicBezTo>
                  <a:cubicBezTo>
                    <a:pt x="59690" y="154940"/>
                    <a:pt x="45720" y="198120"/>
                    <a:pt x="53340" y="234950"/>
                  </a:cubicBezTo>
                  <a:cubicBezTo>
                    <a:pt x="62230" y="281940"/>
                    <a:pt x="106680" y="346710"/>
                    <a:pt x="137160" y="386080"/>
                  </a:cubicBezTo>
                  <a:cubicBezTo>
                    <a:pt x="161290" y="416560"/>
                    <a:pt x="212090" y="439420"/>
                    <a:pt x="213360" y="458470"/>
                  </a:cubicBezTo>
                  <a:cubicBezTo>
                    <a:pt x="214630" y="469900"/>
                    <a:pt x="199390" y="486410"/>
                    <a:pt x="190500" y="487680"/>
                  </a:cubicBezTo>
                  <a:cubicBezTo>
                    <a:pt x="182880" y="488950"/>
                    <a:pt x="166370" y="480060"/>
                    <a:pt x="163830" y="472440"/>
                  </a:cubicBezTo>
                  <a:cubicBezTo>
                    <a:pt x="161290" y="463550"/>
                    <a:pt x="171450" y="441960"/>
                    <a:pt x="179070" y="438150"/>
                  </a:cubicBezTo>
                  <a:cubicBezTo>
                    <a:pt x="186690" y="435610"/>
                    <a:pt x="203200" y="441960"/>
                    <a:pt x="208280" y="448310"/>
                  </a:cubicBezTo>
                  <a:cubicBezTo>
                    <a:pt x="213360" y="453390"/>
                    <a:pt x="213360" y="466090"/>
                    <a:pt x="210820" y="472440"/>
                  </a:cubicBezTo>
                  <a:cubicBezTo>
                    <a:pt x="208280" y="478790"/>
                    <a:pt x="201930" y="487680"/>
                    <a:pt x="193040" y="487680"/>
                  </a:cubicBezTo>
                  <a:cubicBezTo>
                    <a:pt x="173990" y="487680"/>
                    <a:pt x="123190" y="445770"/>
                    <a:pt x="95250" y="414020"/>
                  </a:cubicBezTo>
                  <a:cubicBezTo>
                    <a:pt x="63500" y="378460"/>
                    <a:pt x="29210" y="313690"/>
                    <a:pt x="15240" y="279400"/>
                  </a:cubicBezTo>
                  <a:cubicBezTo>
                    <a:pt x="7620" y="260350"/>
                    <a:pt x="3810" y="252730"/>
                    <a:pt x="2540" y="233680"/>
                  </a:cubicBezTo>
                  <a:cubicBezTo>
                    <a:pt x="0" y="201930"/>
                    <a:pt x="8890" y="140970"/>
                    <a:pt x="19050" y="109220"/>
                  </a:cubicBezTo>
                  <a:cubicBezTo>
                    <a:pt x="25400" y="87630"/>
                    <a:pt x="33020" y="74930"/>
                    <a:pt x="44450" y="58420"/>
                  </a:cubicBezTo>
                  <a:cubicBezTo>
                    <a:pt x="58420" y="39370"/>
                    <a:pt x="86360" y="6350"/>
                    <a:pt x="102870" y="2540"/>
                  </a:cubicBezTo>
                  <a:cubicBezTo>
                    <a:pt x="113030" y="0"/>
                    <a:pt x="125730" y="5080"/>
                    <a:pt x="130810" y="11430"/>
                  </a:cubicBezTo>
                  <a:cubicBezTo>
                    <a:pt x="135890" y="19050"/>
                    <a:pt x="128270" y="45720"/>
                    <a:pt x="128270" y="457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18" name="Group 218"/>
          <p:cNvGrpSpPr/>
          <p:nvPr/>
        </p:nvGrpSpPr>
        <p:grpSpPr>
          <a:xfrm>
            <a:off x="3790950" y="4607242"/>
            <a:ext cx="371475" cy="597218"/>
            <a:chOff x="0" y="0"/>
            <a:chExt cx="495300" cy="796290"/>
          </a:xfrm>
        </p:grpSpPr>
        <p:sp>
          <p:nvSpPr>
            <p:cNvPr id="219" name="Freeform 219"/>
            <p:cNvSpPr/>
            <p:nvPr/>
          </p:nvSpPr>
          <p:spPr>
            <a:xfrm>
              <a:off x="48260" y="48260"/>
              <a:ext cx="396240" cy="702310"/>
            </a:xfrm>
            <a:custGeom>
              <a:avLst/>
              <a:gdLst/>
              <a:ahLst/>
              <a:cxnLst/>
              <a:rect l="l" t="t" r="r" b="b"/>
              <a:pathLst>
                <a:path w="396240" h="702310">
                  <a:moveTo>
                    <a:pt x="227330" y="99060"/>
                  </a:moveTo>
                  <a:cubicBezTo>
                    <a:pt x="208280" y="48260"/>
                    <a:pt x="198120" y="55880"/>
                    <a:pt x="185420" y="64770"/>
                  </a:cubicBezTo>
                  <a:cubicBezTo>
                    <a:pt x="157480" y="83820"/>
                    <a:pt x="83820" y="157480"/>
                    <a:pt x="64770" y="190500"/>
                  </a:cubicBezTo>
                  <a:cubicBezTo>
                    <a:pt x="54610" y="207010"/>
                    <a:pt x="48260" y="220980"/>
                    <a:pt x="50800" y="233680"/>
                  </a:cubicBezTo>
                  <a:cubicBezTo>
                    <a:pt x="52070" y="246380"/>
                    <a:pt x="63500" y="257810"/>
                    <a:pt x="73660" y="266700"/>
                  </a:cubicBezTo>
                  <a:cubicBezTo>
                    <a:pt x="86360" y="276860"/>
                    <a:pt x="102870" y="285750"/>
                    <a:pt x="124460" y="290830"/>
                  </a:cubicBezTo>
                  <a:cubicBezTo>
                    <a:pt x="154940" y="298450"/>
                    <a:pt x="209550" y="288290"/>
                    <a:pt x="245110" y="295910"/>
                  </a:cubicBezTo>
                  <a:cubicBezTo>
                    <a:pt x="276860" y="302260"/>
                    <a:pt x="306070" y="313690"/>
                    <a:pt x="330200" y="327660"/>
                  </a:cubicBezTo>
                  <a:cubicBezTo>
                    <a:pt x="350520" y="340360"/>
                    <a:pt x="369570" y="356870"/>
                    <a:pt x="381000" y="374650"/>
                  </a:cubicBezTo>
                  <a:cubicBezTo>
                    <a:pt x="391160" y="391160"/>
                    <a:pt x="396240" y="411480"/>
                    <a:pt x="396240" y="431800"/>
                  </a:cubicBezTo>
                  <a:cubicBezTo>
                    <a:pt x="396240" y="457200"/>
                    <a:pt x="382270" y="487680"/>
                    <a:pt x="370840" y="513080"/>
                  </a:cubicBezTo>
                  <a:cubicBezTo>
                    <a:pt x="359410" y="537210"/>
                    <a:pt x="347980" y="558800"/>
                    <a:pt x="330200" y="580390"/>
                  </a:cubicBezTo>
                  <a:cubicBezTo>
                    <a:pt x="309880" y="605790"/>
                    <a:pt x="279400" y="635000"/>
                    <a:pt x="250190" y="654050"/>
                  </a:cubicBezTo>
                  <a:cubicBezTo>
                    <a:pt x="222250" y="673100"/>
                    <a:pt x="181610" y="692150"/>
                    <a:pt x="157480" y="697230"/>
                  </a:cubicBezTo>
                  <a:cubicBezTo>
                    <a:pt x="142240" y="701040"/>
                    <a:pt x="133350" y="702310"/>
                    <a:pt x="120650" y="697230"/>
                  </a:cubicBezTo>
                  <a:cubicBezTo>
                    <a:pt x="99060" y="689610"/>
                    <a:pt x="66040" y="662940"/>
                    <a:pt x="49530" y="638810"/>
                  </a:cubicBezTo>
                  <a:cubicBezTo>
                    <a:pt x="33020" y="614680"/>
                    <a:pt x="19050" y="584200"/>
                    <a:pt x="20320" y="551180"/>
                  </a:cubicBezTo>
                  <a:cubicBezTo>
                    <a:pt x="22860" y="508000"/>
                    <a:pt x="60960" y="443230"/>
                    <a:pt x="90170" y="401320"/>
                  </a:cubicBezTo>
                  <a:cubicBezTo>
                    <a:pt x="116840" y="363220"/>
                    <a:pt x="157480" y="339090"/>
                    <a:pt x="182880" y="307340"/>
                  </a:cubicBezTo>
                  <a:cubicBezTo>
                    <a:pt x="205740" y="278130"/>
                    <a:pt x="237490" y="238760"/>
                    <a:pt x="240030" y="218440"/>
                  </a:cubicBezTo>
                  <a:cubicBezTo>
                    <a:pt x="241300" y="208280"/>
                    <a:pt x="237490" y="203200"/>
                    <a:pt x="231140" y="194310"/>
                  </a:cubicBezTo>
                  <a:cubicBezTo>
                    <a:pt x="219710" y="179070"/>
                    <a:pt x="170180" y="158750"/>
                    <a:pt x="165100" y="140970"/>
                  </a:cubicBezTo>
                  <a:cubicBezTo>
                    <a:pt x="161290" y="129540"/>
                    <a:pt x="167640" y="113030"/>
                    <a:pt x="175260" y="109220"/>
                  </a:cubicBezTo>
                  <a:cubicBezTo>
                    <a:pt x="182880" y="105410"/>
                    <a:pt x="207010" y="113030"/>
                    <a:pt x="212090" y="120650"/>
                  </a:cubicBezTo>
                  <a:cubicBezTo>
                    <a:pt x="215900" y="127000"/>
                    <a:pt x="212090" y="142240"/>
                    <a:pt x="207010" y="148590"/>
                  </a:cubicBezTo>
                  <a:cubicBezTo>
                    <a:pt x="201930" y="153670"/>
                    <a:pt x="191770" y="157480"/>
                    <a:pt x="184150" y="156210"/>
                  </a:cubicBezTo>
                  <a:cubicBezTo>
                    <a:pt x="177800" y="154940"/>
                    <a:pt x="167640" y="148590"/>
                    <a:pt x="165100" y="142240"/>
                  </a:cubicBezTo>
                  <a:cubicBezTo>
                    <a:pt x="162560" y="135890"/>
                    <a:pt x="161290" y="123190"/>
                    <a:pt x="166370" y="118110"/>
                  </a:cubicBezTo>
                  <a:cubicBezTo>
                    <a:pt x="172720" y="111760"/>
                    <a:pt x="195580" y="106680"/>
                    <a:pt x="203200" y="110490"/>
                  </a:cubicBezTo>
                  <a:cubicBezTo>
                    <a:pt x="209550" y="113030"/>
                    <a:pt x="214630" y="124460"/>
                    <a:pt x="214630" y="130810"/>
                  </a:cubicBezTo>
                  <a:cubicBezTo>
                    <a:pt x="214630" y="138430"/>
                    <a:pt x="209550" y="149860"/>
                    <a:pt x="203200" y="152400"/>
                  </a:cubicBezTo>
                  <a:cubicBezTo>
                    <a:pt x="195580" y="156210"/>
                    <a:pt x="171450" y="152400"/>
                    <a:pt x="166370" y="144780"/>
                  </a:cubicBezTo>
                  <a:cubicBezTo>
                    <a:pt x="161290" y="138430"/>
                    <a:pt x="165100" y="119380"/>
                    <a:pt x="171450" y="113030"/>
                  </a:cubicBezTo>
                  <a:cubicBezTo>
                    <a:pt x="176530" y="107950"/>
                    <a:pt x="189230" y="105410"/>
                    <a:pt x="199390" y="107950"/>
                  </a:cubicBezTo>
                  <a:cubicBezTo>
                    <a:pt x="217170" y="111760"/>
                    <a:pt x="245110" y="135890"/>
                    <a:pt x="260350" y="153670"/>
                  </a:cubicBezTo>
                  <a:cubicBezTo>
                    <a:pt x="273050" y="168910"/>
                    <a:pt x="287020" y="185420"/>
                    <a:pt x="288290" y="205740"/>
                  </a:cubicBezTo>
                  <a:cubicBezTo>
                    <a:pt x="289560" y="231140"/>
                    <a:pt x="275590" y="262890"/>
                    <a:pt x="256540" y="293370"/>
                  </a:cubicBezTo>
                  <a:cubicBezTo>
                    <a:pt x="231140" y="335280"/>
                    <a:pt x="165100" y="383540"/>
                    <a:pt x="134620" y="424180"/>
                  </a:cubicBezTo>
                  <a:cubicBezTo>
                    <a:pt x="111760" y="454660"/>
                    <a:pt x="96520" y="488950"/>
                    <a:pt x="85090" y="511810"/>
                  </a:cubicBezTo>
                  <a:cubicBezTo>
                    <a:pt x="77470" y="527050"/>
                    <a:pt x="71120" y="535940"/>
                    <a:pt x="69850" y="548640"/>
                  </a:cubicBezTo>
                  <a:cubicBezTo>
                    <a:pt x="67310" y="562610"/>
                    <a:pt x="68580" y="577850"/>
                    <a:pt x="74930" y="593090"/>
                  </a:cubicBezTo>
                  <a:cubicBezTo>
                    <a:pt x="83820" y="613410"/>
                    <a:pt x="106680" y="647700"/>
                    <a:pt x="129540" y="652780"/>
                  </a:cubicBezTo>
                  <a:cubicBezTo>
                    <a:pt x="153670" y="657860"/>
                    <a:pt x="189230" y="632460"/>
                    <a:pt x="215900" y="615950"/>
                  </a:cubicBezTo>
                  <a:cubicBezTo>
                    <a:pt x="242570" y="599440"/>
                    <a:pt x="266700" y="581660"/>
                    <a:pt x="287020" y="554990"/>
                  </a:cubicBezTo>
                  <a:cubicBezTo>
                    <a:pt x="311150" y="524510"/>
                    <a:pt x="340360" y="467360"/>
                    <a:pt x="345440" y="439420"/>
                  </a:cubicBezTo>
                  <a:cubicBezTo>
                    <a:pt x="347980" y="425450"/>
                    <a:pt x="347980" y="416560"/>
                    <a:pt x="342900" y="406400"/>
                  </a:cubicBezTo>
                  <a:cubicBezTo>
                    <a:pt x="337820" y="394970"/>
                    <a:pt x="325120" y="383540"/>
                    <a:pt x="311150" y="374650"/>
                  </a:cubicBezTo>
                  <a:cubicBezTo>
                    <a:pt x="293370" y="363220"/>
                    <a:pt x="266700" y="351790"/>
                    <a:pt x="242570" y="346710"/>
                  </a:cubicBezTo>
                  <a:cubicBezTo>
                    <a:pt x="218440" y="341630"/>
                    <a:pt x="193040" y="347980"/>
                    <a:pt x="165100" y="342900"/>
                  </a:cubicBezTo>
                  <a:cubicBezTo>
                    <a:pt x="132080" y="337820"/>
                    <a:pt x="80010" y="323850"/>
                    <a:pt x="57150" y="312420"/>
                  </a:cubicBezTo>
                  <a:cubicBezTo>
                    <a:pt x="44450" y="306070"/>
                    <a:pt x="38100" y="302260"/>
                    <a:pt x="30480" y="292100"/>
                  </a:cubicBezTo>
                  <a:cubicBezTo>
                    <a:pt x="19050" y="278130"/>
                    <a:pt x="5080" y="252730"/>
                    <a:pt x="2540" y="233680"/>
                  </a:cubicBezTo>
                  <a:cubicBezTo>
                    <a:pt x="0" y="217170"/>
                    <a:pt x="1270" y="205740"/>
                    <a:pt x="10160" y="186690"/>
                  </a:cubicBezTo>
                  <a:cubicBezTo>
                    <a:pt x="30480" y="144780"/>
                    <a:pt x="127000" y="43180"/>
                    <a:pt x="167640" y="17780"/>
                  </a:cubicBezTo>
                  <a:cubicBezTo>
                    <a:pt x="187960" y="5080"/>
                    <a:pt x="203200" y="0"/>
                    <a:pt x="219710" y="2540"/>
                  </a:cubicBezTo>
                  <a:cubicBezTo>
                    <a:pt x="236220" y="5080"/>
                    <a:pt x="255270" y="21590"/>
                    <a:pt x="264160" y="36830"/>
                  </a:cubicBezTo>
                  <a:cubicBezTo>
                    <a:pt x="274320" y="54610"/>
                    <a:pt x="280670" y="91440"/>
                    <a:pt x="274320" y="104140"/>
                  </a:cubicBezTo>
                  <a:cubicBezTo>
                    <a:pt x="270510" y="113030"/>
                    <a:pt x="256540" y="119380"/>
                    <a:pt x="248920" y="118110"/>
                  </a:cubicBezTo>
                  <a:cubicBezTo>
                    <a:pt x="241300" y="116840"/>
                    <a:pt x="227330" y="99060"/>
                    <a:pt x="227330" y="990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20" name="Group 220"/>
          <p:cNvGrpSpPr/>
          <p:nvPr/>
        </p:nvGrpSpPr>
        <p:grpSpPr>
          <a:xfrm>
            <a:off x="4132897" y="4925378"/>
            <a:ext cx="233362" cy="248603"/>
            <a:chOff x="0" y="0"/>
            <a:chExt cx="311150" cy="331470"/>
          </a:xfrm>
        </p:grpSpPr>
        <p:sp>
          <p:nvSpPr>
            <p:cNvPr id="221" name="Freeform 221"/>
            <p:cNvSpPr/>
            <p:nvPr/>
          </p:nvSpPr>
          <p:spPr>
            <a:xfrm>
              <a:off x="50800" y="48260"/>
              <a:ext cx="209550" cy="237490"/>
            </a:xfrm>
            <a:custGeom>
              <a:avLst/>
              <a:gdLst/>
              <a:ahLst/>
              <a:cxnLst/>
              <a:rect l="l" t="t" r="r" b="b"/>
              <a:pathLst>
                <a:path w="209550" h="237490">
                  <a:moveTo>
                    <a:pt x="0" y="199390"/>
                  </a:moveTo>
                  <a:cubicBezTo>
                    <a:pt x="67310" y="90170"/>
                    <a:pt x="91440" y="60960"/>
                    <a:pt x="115570" y="41910"/>
                  </a:cubicBezTo>
                  <a:cubicBezTo>
                    <a:pt x="137160" y="24130"/>
                    <a:pt x="167640" y="0"/>
                    <a:pt x="184150" y="2540"/>
                  </a:cubicBezTo>
                  <a:cubicBezTo>
                    <a:pt x="195580" y="3810"/>
                    <a:pt x="209550" y="20320"/>
                    <a:pt x="209550" y="29210"/>
                  </a:cubicBezTo>
                  <a:cubicBezTo>
                    <a:pt x="209550" y="36830"/>
                    <a:pt x="196850" y="50800"/>
                    <a:pt x="189230" y="53340"/>
                  </a:cubicBezTo>
                  <a:cubicBezTo>
                    <a:pt x="182880" y="55880"/>
                    <a:pt x="171450" y="52070"/>
                    <a:pt x="166370" y="46990"/>
                  </a:cubicBezTo>
                  <a:cubicBezTo>
                    <a:pt x="161290" y="41910"/>
                    <a:pt x="157480" y="31750"/>
                    <a:pt x="158750" y="24130"/>
                  </a:cubicBezTo>
                  <a:cubicBezTo>
                    <a:pt x="160020" y="16510"/>
                    <a:pt x="172720" y="3810"/>
                    <a:pt x="180340" y="2540"/>
                  </a:cubicBezTo>
                  <a:cubicBezTo>
                    <a:pt x="187960" y="1270"/>
                    <a:pt x="199390" y="5080"/>
                    <a:pt x="203200" y="11430"/>
                  </a:cubicBezTo>
                  <a:cubicBezTo>
                    <a:pt x="208280" y="17780"/>
                    <a:pt x="209550" y="30480"/>
                    <a:pt x="204470" y="43180"/>
                  </a:cubicBezTo>
                  <a:cubicBezTo>
                    <a:pt x="193040" y="69850"/>
                    <a:pt x="119380" y="110490"/>
                    <a:pt x="90170" y="144780"/>
                  </a:cubicBezTo>
                  <a:cubicBezTo>
                    <a:pt x="66040" y="172720"/>
                    <a:pt x="55880" y="222250"/>
                    <a:pt x="38100" y="232410"/>
                  </a:cubicBezTo>
                  <a:cubicBezTo>
                    <a:pt x="27940" y="237490"/>
                    <a:pt x="15240" y="237490"/>
                    <a:pt x="8890" y="232410"/>
                  </a:cubicBezTo>
                  <a:cubicBezTo>
                    <a:pt x="2540" y="227330"/>
                    <a:pt x="0" y="199390"/>
                    <a:pt x="0" y="1993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22" name="Group 222"/>
          <p:cNvGrpSpPr/>
          <p:nvPr/>
        </p:nvGrpSpPr>
        <p:grpSpPr>
          <a:xfrm>
            <a:off x="4350068" y="4577715"/>
            <a:ext cx="328612" cy="443865"/>
            <a:chOff x="0" y="0"/>
            <a:chExt cx="438150" cy="591820"/>
          </a:xfrm>
        </p:grpSpPr>
        <p:sp>
          <p:nvSpPr>
            <p:cNvPr id="223" name="Freeform 223"/>
            <p:cNvSpPr/>
            <p:nvPr/>
          </p:nvSpPr>
          <p:spPr>
            <a:xfrm>
              <a:off x="43180" y="50800"/>
              <a:ext cx="346710" cy="492760"/>
            </a:xfrm>
            <a:custGeom>
              <a:avLst/>
              <a:gdLst/>
              <a:ahLst/>
              <a:cxnLst/>
              <a:rect l="l" t="t" r="r" b="b"/>
              <a:pathLst>
                <a:path w="346710" h="492760">
                  <a:moveTo>
                    <a:pt x="58420" y="25400"/>
                  </a:moveTo>
                  <a:cubicBezTo>
                    <a:pt x="76200" y="189230"/>
                    <a:pt x="66040" y="203200"/>
                    <a:pt x="62230" y="231140"/>
                  </a:cubicBezTo>
                  <a:cubicBezTo>
                    <a:pt x="57150" y="275590"/>
                    <a:pt x="53340" y="359410"/>
                    <a:pt x="58420" y="402590"/>
                  </a:cubicBezTo>
                  <a:cubicBezTo>
                    <a:pt x="62230" y="430530"/>
                    <a:pt x="81280" y="453390"/>
                    <a:pt x="76200" y="468630"/>
                  </a:cubicBezTo>
                  <a:cubicBezTo>
                    <a:pt x="72390" y="478790"/>
                    <a:pt x="58420" y="490220"/>
                    <a:pt x="49530" y="490220"/>
                  </a:cubicBezTo>
                  <a:cubicBezTo>
                    <a:pt x="41910" y="490220"/>
                    <a:pt x="25400" y="477520"/>
                    <a:pt x="26670" y="472440"/>
                  </a:cubicBezTo>
                  <a:cubicBezTo>
                    <a:pt x="27940" y="466090"/>
                    <a:pt x="72390" y="450850"/>
                    <a:pt x="77470" y="455930"/>
                  </a:cubicBezTo>
                  <a:cubicBezTo>
                    <a:pt x="81280" y="459740"/>
                    <a:pt x="74930" y="478790"/>
                    <a:pt x="68580" y="483870"/>
                  </a:cubicBezTo>
                  <a:cubicBezTo>
                    <a:pt x="62230" y="488950"/>
                    <a:pt x="44450" y="487680"/>
                    <a:pt x="35560" y="482600"/>
                  </a:cubicBezTo>
                  <a:cubicBezTo>
                    <a:pt x="25400" y="476250"/>
                    <a:pt x="17780" y="459740"/>
                    <a:pt x="12700" y="444500"/>
                  </a:cubicBezTo>
                  <a:cubicBezTo>
                    <a:pt x="7620" y="425450"/>
                    <a:pt x="6350" y="402590"/>
                    <a:pt x="8890" y="378460"/>
                  </a:cubicBezTo>
                  <a:cubicBezTo>
                    <a:pt x="12700" y="346710"/>
                    <a:pt x="27940" y="300990"/>
                    <a:pt x="41910" y="271780"/>
                  </a:cubicBezTo>
                  <a:cubicBezTo>
                    <a:pt x="53340" y="247650"/>
                    <a:pt x="63500" y="232410"/>
                    <a:pt x="83820" y="213360"/>
                  </a:cubicBezTo>
                  <a:cubicBezTo>
                    <a:pt x="114300" y="185420"/>
                    <a:pt x="176530" y="144780"/>
                    <a:pt x="220980" y="130810"/>
                  </a:cubicBezTo>
                  <a:cubicBezTo>
                    <a:pt x="257810" y="119380"/>
                    <a:pt x="308610" y="118110"/>
                    <a:pt x="327660" y="125730"/>
                  </a:cubicBezTo>
                  <a:cubicBezTo>
                    <a:pt x="336550" y="129540"/>
                    <a:pt x="342900" y="137160"/>
                    <a:pt x="344170" y="143510"/>
                  </a:cubicBezTo>
                  <a:cubicBezTo>
                    <a:pt x="345440" y="149860"/>
                    <a:pt x="344170" y="161290"/>
                    <a:pt x="339090" y="166370"/>
                  </a:cubicBezTo>
                  <a:cubicBezTo>
                    <a:pt x="334010" y="171450"/>
                    <a:pt x="323850" y="176530"/>
                    <a:pt x="316230" y="175260"/>
                  </a:cubicBezTo>
                  <a:cubicBezTo>
                    <a:pt x="309880" y="173990"/>
                    <a:pt x="300990" y="168910"/>
                    <a:pt x="297180" y="162560"/>
                  </a:cubicBezTo>
                  <a:cubicBezTo>
                    <a:pt x="293370" y="156210"/>
                    <a:pt x="293370" y="144780"/>
                    <a:pt x="297180" y="138430"/>
                  </a:cubicBezTo>
                  <a:cubicBezTo>
                    <a:pt x="300990" y="132080"/>
                    <a:pt x="309880" y="127000"/>
                    <a:pt x="316230" y="125730"/>
                  </a:cubicBezTo>
                  <a:cubicBezTo>
                    <a:pt x="323850" y="124460"/>
                    <a:pt x="334010" y="128270"/>
                    <a:pt x="339090" y="133350"/>
                  </a:cubicBezTo>
                  <a:cubicBezTo>
                    <a:pt x="344170" y="138430"/>
                    <a:pt x="346710" y="151130"/>
                    <a:pt x="344170" y="157480"/>
                  </a:cubicBezTo>
                  <a:cubicBezTo>
                    <a:pt x="341630" y="163830"/>
                    <a:pt x="336550" y="170180"/>
                    <a:pt x="327660" y="173990"/>
                  </a:cubicBezTo>
                  <a:cubicBezTo>
                    <a:pt x="308610" y="181610"/>
                    <a:pt x="261620" y="168910"/>
                    <a:pt x="228600" y="179070"/>
                  </a:cubicBezTo>
                  <a:cubicBezTo>
                    <a:pt x="191770" y="190500"/>
                    <a:pt x="144780" y="224790"/>
                    <a:pt x="120650" y="247650"/>
                  </a:cubicBezTo>
                  <a:cubicBezTo>
                    <a:pt x="105410" y="261620"/>
                    <a:pt x="97790" y="274320"/>
                    <a:pt x="88900" y="290830"/>
                  </a:cubicBezTo>
                  <a:cubicBezTo>
                    <a:pt x="80010" y="308610"/>
                    <a:pt x="73660" y="330200"/>
                    <a:pt x="69850" y="351790"/>
                  </a:cubicBezTo>
                  <a:cubicBezTo>
                    <a:pt x="64770" y="377190"/>
                    <a:pt x="59690" y="411480"/>
                    <a:pt x="62230" y="434340"/>
                  </a:cubicBezTo>
                  <a:cubicBezTo>
                    <a:pt x="64770" y="449580"/>
                    <a:pt x="80010" y="464820"/>
                    <a:pt x="76200" y="473710"/>
                  </a:cubicBezTo>
                  <a:cubicBezTo>
                    <a:pt x="72390" y="482600"/>
                    <a:pt x="53340" y="490220"/>
                    <a:pt x="45720" y="488950"/>
                  </a:cubicBezTo>
                  <a:cubicBezTo>
                    <a:pt x="39370" y="487680"/>
                    <a:pt x="27940" y="477520"/>
                    <a:pt x="29210" y="472440"/>
                  </a:cubicBezTo>
                  <a:cubicBezTo>
                    <a:pt x="30480" y="466090"/>
                    <a:pt x="69850" y="452120"/>
                    <a:pt x="74930" y="455930"/>
                  </a:cubicBezTo>
                  <a:cubicBezTo>
                    <a:pt x="78740" y="458470"/>
                    <a:pt x="76200" y="474980"/>
                    <a:pt x="71120" y="480060"/>
                  </a:cubicBezTo>
                  <a:cubicBezTo>
                    <a:pt x="66040" y="486410"/>
                    <a:pt x="52070" y="492760"/>
                    <a:pt x="43180" y="488950"/>
                  </a:cubicBezTo>
                  <a:cubicBezTo>
                    <a:pt x="27940" y="482600"/>
                    <a:pt x="15240" y="436880"/>
                    <a:pt x="8890" y="402590"/>
                  </a:cubicBezTo>
                  <a:cubicBezTo>
                    <a:pt x="0" y="354330"/>
                    <a:pt x="5080" y="267970"/>
                    <a:pt x="11430" y="224790"/>
                  </a:cubicBezTo>
                  <a:cubicBezTo>
                    <a:pt x="15240" y="199390"/>
                    <a:pt x="26670" y="187960"/>
                    <a:pt x="27940" y="163830"/>
                  </a:cubicBezTo>
                  <a:cubicBezTo>
                    <a:pt x="30480" y="127000"/>
                    <a:pt x="0" y="52070"/>
                    <a:pt x="7620" y="25400"/>
                  </a:cubicBezTo>
                  <a:cubicBezTo>
                    <a:pt x="11430" y="12700"/>
                    <a:pt x="22860" y="0"/>
                    <a:pt x="30480" y="0"/>
                  </a:cubicBezTo>
                  <a:cubicBezTo>
                    <a:pt x="39370" y="0"/>
                    <a:pt x="58420" y="25400"/>
                    <a:pt x="58420" y="254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24" name="Group 224"/>
          <p:cNvGrpSpPr/>
          <p:nvPr/>
        </p:nvGrpSpPr>
        <p:grpSpPr>
          <a:xfrm>
            <a:off x="4523422" y="4655820"/>
            <a:ext cx="343853" cy="333375"/>
            <a:chOff x="0" y="0"/>
            <a:chExt cx="458470" cy="444500"/>
          </a:xfrm>
        </p:grpSpPr>
        <p:sp>
          <p:nvSpPr>
            <p:cNvPr id="225" name="Freeform 225"/>
            <p:cNvSpPr/>
            <p:nvPr/>
          </p:nvSpPr>
          <p:spPr>
            <a:xfrm>
              <a:off x="48260" y="46990"/>
              <a:ext cx="360680" cy="351790"/>
            </a:xfrm>
            <a:custGeom>
              <a:avLst/>
              <a:gdLst/>
              <a:ahLst/>
              <a:cxnLst/>
              <a:rect l="l" t="t" r="r" b="b"/>
              <a:pathLst>
                <a:path w="360680" h="351790">
                  <a:moveTo>
                    <a:pt x="59690" y="214630"/>
                  </a:moveTo>
                  <a:cubicBezTo>
                    <a:pt x="243840" y="125730"/>
                    <a:pt x="287020" y="86360"/>
                    <a:pt x="284480" y="72390"/>
                  </a:cubicBezTo>
                  <a:cubicBezTo>
                    <a:pt x="283210" y="64770"/>
                    <a:pt x="273050" y="62230"/>
                    <a:pt x="261620" y="59690"/>
                  </a:cubicBezTo>
                  <a:cubicBezTo>
                    <a:pt x="240030" y="53340"/>
                    <a:pt x="185420" y="48260"/>
                    <a:pt x="160020" y="54610"/>
                  </a:cubicBezTo>
                  <a:cubicBezTo>
                    <a:pt x="143510" y="58420"/>
                    <a:pt x="134620" y="67310"/>
                    <a:pt x="121920" y="78740"/>
                  </a:cubicBezTo>
                  <a:cubicBezTo>
                    <a:pt x="102870" y="95250"/>
                    <a:pt x="73660" y="124460"/>
                    <a:pt x="62230" y="153670"/>
                  </a:cubicBezTo>
                  <a:cubicBezTo>
                    <a:pt x="50800" y="184150"/>
                    <a:pt x="45720" y="233680"/>
                    <a:pt x="53340" y="256540"/>
                  </a:cubicBezTo>
                  <a:cubicBezTo>
                    <a:pt x="58420" y="271780"/>
                    <a:pt x="67310" y="280670"/>
                    <a:pt x="81280" y="287020"/>
                  </a:cubicBezTo>
                  <a:cubicBezTo>
                    <a:pt x="101600" y="297180"/>
                    <a:pt x="135890" y="298450"/>
                    <a:pt x="170180" y="295910"/>
                  </a:cubicBezTo>
                  <a:cubicBezTo>
                    <a:pt x="217170" y="292100"/>
                    <a:pt x="311150" y="246380"/>
                    <a:pt x="339090" y="255270"/>
                  </a:cubicBezTo>
                  <a:cubicBezTo>
                    <a:pt x="350520" y="259080"/>
                    <a:pt x="358140" y="271780"/>
                    <a:pt x="359410" y="279400"/>
                  </a:cubicBezTo>
                  <a:cubicBezTo>
                    <a:pt x="360680" y="287020"/>
                    <a:pt x="355600" y="297180"/>
                    <a:pt x="349250" y="300990"/>
                  </a:cubicBezTo>
                  <a:cubicBezTo>
                    <a:pt x="342900" y="304800"/>
                    <a:pt x="325120" y="304800"/>
                    <a:pt x="318770" y="300990"/>
                  </a:cubicBezTo>
                  <a:cubicBezTo>
                    <a:pt x="312420" y="297180"/>
                    <a:pt x="307340" y="287020"/>
                    <a:pt x="308610" y="279400"/>
                  </a:cubicBezTo>
                  <a:cubicBezTo>
                    <a:pt x="309880" y="271780"/>
                    <a:pt x="320040" y="257810"/>
                    <a:pt x="327660" y="255270"/>
                  </a:cubicBezTo>
                  <a:cubicBezTo>
                    <a:pt x="334010" y="252730"/>
                    <a:pt x="346710" y="256540"/>
                    <a:pt x="351790" y="261620"/>
                  </a:cubicBezTo>
                  <a:cubicBezTo>
                    <a:pt x="356870" y="266700"/>
                    <a:pt x="360680" y="276860"/>
                    <a:pt x="359410" y="284480"/>
                  </a:cubicBezTo>
                  <a:cubicBezTo>
                    <a:pt x="358140" y="290830"/>
                    <a:pt x="354330" y="297180"/>
                    <a:pt x="345440" y="303530"/>
                  </a:cubicBezTo>
                  <a:cubicBezTo>
                    <a:pt x="322580" y="318770"/>
                    <a:pt x="243840" y="341630"/>
                    <a:pt x="196850" y="346710"/>
                  </a:cubicBezTo>
                  <a:cubicBezTo>
                    <a:pt x="157480" y="351790"/>
                    <a:pt x="116840" y="347980"/>
                    <a:pt x="85090" y="340360"/>
                  </a:cubicBezTo>
                  <a:cubicBezTo>
                    <a:pt x="59690" y="334010"/>
                    <a:pt x="35560" y="326390"/>
                    <a:pt x="21590" y="311150"/>
                  </a:cubicBezTo>
                  <a:cubicBezTo>
                    <a:pt x="8890" y="297180"/>
                    <a:pt x="5080" y="276860"/>
                    <a:pt x="2540" y="254000"/>
                  </a:cubicBezTo>
                  <a:cubicBezTo>
                    <a:pt x="0" y="219710"/>
                    <a:pt x="3810" y="161290"/>
                    <a:pt x="22860" y="121920"/>
                  </a:cubicBezTo>
                  <a:cubicBezTo>
                    <a:pt x="41910" y="81280"/>
                    <a:pt x="93980" y="35560"/>
                    <a:pt x="120650" y="17780"/>
                  </a:cubicBezTo>
                  <a:cubicBezTo>
                    <a:pt x="134620" y="8890"/>
                    <a:pt x="142240" y="6350"/>
                    <a:pt x="158750" y="3810"/>
                  </a:cubicBezTo>
                  <a:cubicBezTo>
                    <a:pt x="187960" y="0"/>
                    <a:pt x="251460" y="0"/>
                    <a:pt x="281940" y="12700"/>
                  </a:cubicBezTo>
                  <a:cubicBezTo>
                    <a:pt x="304800" y="22860"/>
                    <a:pt x="328930" y="41910"/>
                    <a:pt x="334010" y="59690"/>
                  </a:cubicBezTo>
                  <a:cubicBezTo>
                    <a:pt x="337820" y="73660"/>
                    <a:pt x="332740" y="87630"/>
                    <a:pt x="323850" y="104140"/>
                  </a:cubicBezTo>
                  <a:cubicBezTo>
                    <a:pt x="308610" y="130810"/>
                    <a:pt x="270510" y="167640"/>
                    <a:pt x="233680" y="193040"/>
                  </a:cubicBezTo>
                  <a:cubicBezTo>
                    <a:pt x="189230" y="222250"/>
                    <a:pt x="104140" y="265430"/>
                    <a:pt x="72390" y="262890"/>
                  </a:cubicBezTo>
                  <a:cubicBezTo>
                    <a:pt x="58420" y="261620"/>
                    <a:pt x="46990" y="251460"/>
                    <a:pt x="44450" y="243840"/>
                  </a:cubicBezTo>
                  <a:cubicBezTo>
                    <a:pt x="41910" y="236220"/>
                    <a:pt x="59690" y="214630"/>
                    <a:pt x="59690" y="2146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26" name="Group 226"/>
          <p:cNvGrpSpPr/>
          <p:nvPr/>
        </p:nvGrpSpPr>
        <p:grpSpPr>
          <a:xfrm>
            <a:off x="4743450" y="4609147"/>
            <a:ext cx="343853" cy="421957"/>
            <a:chOff x="0" y="0"/>
            <a:chExt cx="458470" cy="562610"/>
          </a:xfrm>
        </p:grpSpPr>
        <p:sp>
          <p:nvSpPr>
            <p:cNvPr id="227" name="Freeform 227"/>
            <p:cNvSpPr/>
            <p:nvPr/>
          </p:nvSpPr>
          <p:spPr>
            <a:xfrm>
              <a:off x="45720" y="50800"/>
              <a:ext cx="364490" cy="464820"/>
            </a:xfrm>
            <a:custGeom>
              <a:avLst/>
              <a:gdLst/>
              <a:ahLst/>
              <a:cxnLst/>
              <a:rect l="l" t="t" r="r" b="b"/>
              <a:pathLst>
                <a:path w="364490" h="464820">
                  <a:moveTo>
                    <a:pt x="165100" y="48260"/>
                  </a:moveTo>
                  <a:cubicBezTo>
                    <a:pt x="77470" y="100330"/>
                    <a:pt x="72390" y="109220"/>
                    <a:pt x="67310" y="119380"/>
                  </a:cubicBezTo>
                  <a:cubicBezTo>
                    <a:pt x="62230" y="130810"/>
                    <a:pt x="55880" y="147320"/>
                    <a:pt x="57150" y="158750"/>
                  </a:cubicBezTo>
                  <a:cubicBezTo>
                    <a:pt x="58420" y="168910"/>
                    <a:pt x="60960" y="179070"/>
                    <a:pt x="69850" y="184150"/>
                  </a:cubicBezTo>
                  <a:cubicBezTo>
                    <a:pt x="85090" y="193040"/>
                    <a:pt x="119380" y="182880"/>
                    <a:pt x="152400" y="186690"/>
                  </a:cubicBezTo>
                  <a:cubicBezTo>
                    <a:pt x="200660" y="193040"/>
                    <a:pt x="295910" y="203200"/>
                    <a:pt x="328930" y="227330"/>
                  </a:cubicBezTo>
                  <a:cubicBezTo>
                    <a:pt x="347980" y="241300"/>
                    <a:pt x="359410" y="261620"/>
                    <a:pt x="361950" y="278130"/>
                  </a:cubicBezTo>
                  <a:cubicBezTo>
                    <a:pt x="364490" y="293370"/>
                    <a:pt x="359410" y="307340"/>
                    <a:pt x="350520" y="323850"/>
                  </a:cubicBezTo>
                  <a:cubicBezTo>
                    <a:pt x="336550" y="349250"/>
                    <a:pt x="299720" y="387350"/>
                    <a:pt x="273050" y="411480"/>
                  </a:cubicBezTo>
                  <a:cubicBezTo>
                    <a:pt x="248920" y="431800"/>
                    <a:pt x="219710" y="454660"/>
                    <a:pt x="198120" y="461010"/>
                  </a:cubicBezTo>
                  <a:cubicBezTo>
                    <a:pt x="184150" y="464820"/>
                    <a:pt x="171450" y="464820"/>
                    <a:pt x="161290" y="461010"/>
                  </a:cubicBezTo>
                  <a:cubicBezTo>
                    <a:pt x="152400" y="458470"/>
                    <a:pt x="143510" y="453390"/>
                    <a:pt x="139700" y="444500"/>
                  </a:cubicBezTo>
                  <a:cubicBezTo>
                    <a:pt x="133350" y="430530"/>
                    <a:pt x="138430" y="386080"/>
                    <a:pt x="148590" y="373380"/>
                  </a:cubicBezTo>
                  <a:cubicBezTo>
                    <a:pt x="154940" y="364490"/>
                    <a:pt x="168910" y="359410"/>
                    <a:pt x="176530" y="360680"/>
                  </a:cubicBezTo>
                  <a:cubicBezTo>
                    <a:pt x="184150" y="361950"/>
                    <a:pt x="193040" y="370840"/>
                    <a:pt x="195580" y="377190"/>
                  </a:cubicBezTo>
                  <a:cubicBezTo>
                    <a:pt x="198120" y="383540"/>
                    <a:pt x="195580" y="394970"/>
                    <a:pt x="191770" y="400050"/>
                  </a:cubicBezTo>
                  <a:cubicBezTo>
                    <a:pt x="187960" y="406400"/>
                    <a:pt x="177800" y="411480"/>
                    <a:pt x="171450" y="411480"/>
                  </a:cubicBezTo>
                  <a:cubicBezTo>
                    <a:pt x="163830" y="411480"/>
                    <a:pt x="153670" y="406400"/>
                    <a:pt x="149860" y="400050"/>
                  </a:cubicBezTo>
                  <a:cubicBezTo>
                    <a:pt x="146050" y="393700"/>
                    <a:pt x="144780" y="382270"/>
                    <a:pt x="147320" y="375920"/>
                  </a:cubicBezTo>
                  <a:cubicBezTo>
                    <a:pt x="149860" y="369570"/>
                    <a:pt x="158750" y="361950"/>
                    <a:pt x="166370" y="360680"/>
                  </a:cubicBezTo>
                  <a:cubicBezTo>
                    <a:pt x="172720" y="359410"/>
                    <a:pt x="184150" y="360680"/>
                    <a:pt x="189230" y="367030"/>
                  </a:cubicBezTo>
                  <a:cubicBezTo>
                    <a:pt x="195580" y="374650"/>
                    <a:pt x="186690" y="407670"/>
                    <a:pt x="194310" y="410210"/>
                  </a:cubicBezTo>
                  <a:cubicBezTo>
                    <a:pt x="209550" y="415290"/>
                    <a:pt x="289560" y="331470"/>
                    <a:pt x="304800" y="304800"/>
                  </a:cubicBezTo>
                  <a:cubicBezTo>
                    <a:pt x="312420" y="292100"/>
                    <a:pt x="318770" y="281940"/>
                    <a:pt x="312420" y="273050"/>
                  </a:cubicBezTo>
                  <a:cubicBezTo>
                    <a:pt x="294640" y="246380"/>
                    <a:pt x="93980" y="257810"/>
                    <a:pt x="45720" y="228600"/>
                  </a:cubicBezTo>
                  <a:cubicBezTo>
                    <a:pt x="21590" y="214630"/>
                    <a:pt x="10160" y="194310"/>
                    <a:pt x="5080" y="175260"/>
                  </a:cubicBezTo>
                  <a:cubicBezTo>
                    <a:pt x="0" y="157480"/>
                    <a:pt x="6350" y="139700"/>
                    <a:pt x="12700" y="120650"/>
                  </a:cubicBezTo>
                  <a:cubicBezTo>
                    <a:pt x="21590" y="97790"/>
                    <a:pt x="38100" y="69850"/>
                    <a:pt x="58420" y="50800"/>
                  </a:cubicBezTo>
                  <a:cubicBezTo>
                    <a:pt x="81280" y="29210"/>
                    <a:pt x="127000" y="0"/>
                    <a:pt x="148590" y="0"/>
                  </a:cubicBezTo>
                  <a:cubicBezTo>
                    <a:pt x="161290" y="0"/>
                    <a:pt x="175260" y="8890"/>
                    <a:pt x="177800" y="16510"/>
                  </a:cubicBezTo>
                  <a:cubicBezTo>
                    <a:pt x="180340" y="24130"/>
                    <a:pt x="165100" y="48260"/>
                    <a:pt x="165100" y="482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28" name="Group 228"/>
          <p:cNvGrpSpPr/>
          <p:nvPr/>
        </p:nvGrpSpPr>
        <p:grpSpPr>
          <a:xfrm>
            <a:off x="4993958" y="4599622"/>
            <a:ext cx="378142" cy="338138"/>
            <a:chOff x="0" y="0"/>
            <a:chExt cx="504190" cy="450850"/>
          </a:xfrm>
        </p:grpSpPr>
        <p:sp>
          <p:nvSpPr>
            <p:cNvPr id="229" name="Freeform 229"/>
            <p:cNvSpPr/>
            <p:nvPr/>
          </p:nvSpPr>
          <p:spPr>
            <a:xfrm>
              <a:off x="44450" y="49530"/>
              <a:ext cx="411480" cy="353060"/>
            </a:xfrm>
            <a:custGeom>
              <a:avLst/>
              <a:gdLst/>
              <a:ahLst/>
              <a:cxnLst/>
              <a:rect l="l" t="t" r="r" b="b"/>
              <a:pathLst>
                <a:path w="411480" h="353060">
                  <a:moveTo>
                    <a:pt x="74930" y="106680"/>
                  </a:moveTo>
                  <a:cubicBezTo>
                    <a:pt x="64770" y="271780"/>
                    <a:pt x="86360" y="285750"/>
                    <a:pt x="102870" y="283210"/>
                  </a:cubicBezTo>
                  <a:cubicBezTo>
                    <a:pt x="127000" y="280670"/>
                    <a:pt x="162560" y="232410"/>
                    <a:pt x="182880" y="205740"/>
                  </a:cubicBezTo>
                  <a:cubicBezTo>
                    <a:pt x="199390" y="184150"/>
                    <a:pt x="207010" y="165100"/>
                    <a:pt x="217170" y="142240"/>
                  </a:cubicBezTo>
                  <a:cubicBezTo>
                    <a:pt x="228600" y="115570"/>
                    <a:pt x="242570" y="78740"/>
                    <a:pt x="246380" y="54610"/>
                  </a:cubicBezTo>
                  <a:cubicBezTo>
                    <a:pt x="248920" y="38100"/>
                    <a:pt x="240030" y="17780"/>
                    <a:pt x="246380" y="10160"/>
                  </a:cubicBezTo>
                  <a:cubicBezTo>
                    <a:pt x="252730" y="2540"/>
                    <a:pt x="273050" y="1270"/>
                    <a:pt x="280670" y="5080"/>
                  </a:cubicBezTo>
                  <a:cubicBezTo>
                    <a:pt x="287020" y="8890"/>
                    <a:pt x="290830" y="20320"/>
                    <a:pt x="290830" y="31750"/>
                  </a:cubicBezTo>
                  <a:cubicBezTo>
                    <a:pt x="290830" y="54610"/>
                    <a:pt x="259080" y="91440"/>
                    <a:pt x="251460" y="129540"/>
                  </a:cubicBezTo>
                  <a:cubicBezTo>
                    <a:pt x="242570" y="176530"/>
                    <a:pt x="234950" y="279400"/>
                    <a:pt x="252730" y="295910"/>
                  </a:cubicBezTo>
                  <a:cubicBezTo>
                    <a:pt x="261620" y="303530"/>
                    <a:pt x="278130" y="298450"/>
                    <a:pt x="290830" y="293370"/>
                  </a:cubicBezTo>
                  <a:cubicBezTo>
                    <a:pt x="304800" y="288290"/>
                    <a:pt x="318770" y="271780"/>
                    <a:pt x="330200" y="262890"/>
                  </a:cubicBezTo>
                  <a:cubicBezTo>
                    <a:pt x="337820" y="256540"/>
                    <a:pt x="345440" y="252730"/>
                    <a:pt x="350520" y="243840"/>
                  </a:cubicBezTo>
                  <a:cubicBezTo>
                    <a:pt x="356870" y="232410"/>
                    <a:pt x="354330" y="209550"/>
                    <a:pt x="360680" y="199390"/>
                  </a:cubicBezTo>
                  <a:cubicBezTo>
                    <a:pt x="365760" y="193040"/>
                    <a:pt x="374650" y="187960"/>
                    <a:pt x="381000" y="186690"/>
                  </a:cubicBezTo>
                  <a:cubicBezTo>
                    <a:pt x="386080" y="185420"/>
                    <a:pt x="393700" y="186690"/>
                    <a:pt x="397510" y="190500"/>
                  </a:cubicBezTo>
                  <a:cubicBezTo>
                    <a:pt x="402590" y="195580"/>
                    <a:pt x="408940" y="212090"/>
                    <a:pt x="407670" y="219710"/>
                  </a:cubicBezTo>
                  <a:cubicBezTo>
                    <a:pt x="406400" y="226060"/>
                    <a:pt x="397510" y="233680"/>
                    <a:pt x="391160" y="236220"/>
                  </a:cubicBezTo>
                  <a:cubicBezTo>
                    <a:pt x="384810" y="238760"/>
                    <a:pt x="372110" y="236220"/>
                    <a:pt x="367030" y="232410"/>
                  </a:cubicBezTo>
                  <a:cubicBezTo>
                    <a:pt x="361950" y="228600"/>
                    <a:pt x="358140" y="217170"/>
                    <a:pt x="358140" y="210820"/>
                  </a:cubicBezTo>
                  <a:cubicBezTo>
                    <a:pt x="358140" y="203200"/>
                    <a:pt x="364490" y="194310"/>
                    <a:pt x="370840" y="190500"/>
                  </a:cubicBezTo>
                  <a:cubicBezTo>
                    <a:pt x="377190" y="186690"/>
                    <a:pt x="388620" y="186690"/>
                    <a:pt x="394970" y="189230"/>
                  </a:cubicBezTo>
                  <a:cubicBezTo>
                    <a:pt x="401320" y="191770"/>
                    <a:pt x="407670" y="200660"/>
                    <a:pt x="408940" y="209550"/>
                  </a:cubicBezTo>
                  <a:cubicBezTo>
                    <a:pt x="411480" y="226060"/>
                    <a:pt x="401320" y="260350"/>
                    <a:pt x="386080" y="280670"/>
                  </a:cubicBezTo>
                  <a:cubicBezTo>
                    <a:pt x="369570" y="304800"/>
                    <a:pt x="330200" y="330200"/>
                    <a:pt x="306070" y="341630"/>
                  </a:cubicBezTo>
                  <a:cubicBezTo>
                    <a:pt x="289560" y="349250"/>
                    <a:pt x="275590" y="353060"/>
                    <a:pt x="260350" y="350520"/>
                  </a:cubicBezTo>
                  <a:cubicBezTo>
                    <a:pt x="242570" y="346710"/>
                    <a:pt x="218440" y="332740"/>
                    <a:pt x="207010" y="316230"/>
                  </a:cubicBezTo>
                  <a:cubicBezTo>
                    <a:pt x="195580" y="298450"/>
                    <a:pt x="194310" y="273050"/>
                    <a:pt x="193040" y="246380"/>
                  </a:cubicBezTo>
                  <a:cubicBezTo>
                    <a:pt x="190500" y="208280"/>
                    <a:pt x="194310" y="151130"/>
                    <a:pt x="204470" y="109220"/>
                  </a:cubicBezTo>
                  <a:cubicBezTo>
                    <a:pt x="213360" y="72390"/>
                    <a:pt x="232410" y="25400"/>
                    <a:pt x="246380" y="10160"/>
                  </a:cubicBezTo>
                  <a:cubicBezTo>
                    <a:pt x="251460" y="3810"/>
                    <a:pt x="256540" y="0"/>
                    <a:pt x="262890" y="1270"/>
                  </a:cubicBezTo>
                  <a:cubicBezTo>
                    <a:pt x="273050" y="2540"/>
                    <a:pt x="293370" y="21590"/>
                    <a:pt x="298450" y="34290"/>
                  </a:cubicBezTo>
                  <a:cubicBezTo>
                    <a:pt x="302260" y="45720"/>
                    <a:pt x="298450" y="55880"/>
                    <a:pt x="293370" y="73660"/>
                  </a:cubicBezTo>
                  <a:cubicBezTo>
                    <a:pt x="283210" y="110490"/>
                    <a:pt x="248920" y="195580"/>
                    <a:pt x="220980" y="238760"/>
                  </a:cubicBezTo>
                  <a:cubicBezTo>
                    <a:pt x="200660" y="271780"/>
                    <a:pt x="172720" y="303530"/>
                    <a:pt x="152400" y="318770"/>
                  </a:cubicBezTo>
                  <a:cubicBezTo>
                    <a:pt x="140970" y="327660"/>
                    <a:pt x="133350" y="332740"/>
                    <a:pt x="119380" y="334010"/>
                  </a:cubicBezTo>
                  <a:cubicBezTo>
                    <a:pt x="99060" y="335280"/>
                    <a:pt x="59690" y="326390"/>
                    <a:pt x="40640" y="312420"/>
                  </a:cubicBezTo>
                  <a:cubicBezTo>
                    <a:pt x="24130" y="299720"/>
                    <a:pt x="11430" y="279400"/>
                    <a:pt x="6350" y="256540"/>
                  </a:cubicBezTo>
                  <a:cubicBezTo>
                    <a:pt x="0" y="228600"/>
                    <a:pt x="8890" y="186690"/>
                    <a:pt x="13970" y="156210"/>
                  </a:cubicBezTo>
                  <a:cubicBezTo>
                    <a:pt x="17780" y="130810"/>
                    <a:pt x="19050" y="96520"/>
                    <a:pt x="30480" y="85090"/>
                  </a:cubicBezTo>
                  <a:cubicBezTo>
                    <a:pt x="38100" y="77470"/>
                    <a:pt x="50800" y="74930"/>
                    <a:pt x="58420" y="77470"/>
                  </a:cubicBezTo>
                  <a:cubicBezTo>
                    <a:pt x="66040" y="81280"/>
                    <a:pt x="74930" y="106680"/>
                    <a:pt x="74930" y="1066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30" name="Group 230"/>
          <p:cNvGrpSpPr/>
          <p:nvPr/>
        </p:nvGrpSpPr>
        <p:grpSpPr>
          <a:xfrm>
            <a:off x="5242560" y="4451985"/>
            <a:ext cx="173355" cy="479107"/>
            <a:chOff x="0" y="0"/>
            <a:chExt cx="231140" cy="638810"/>
          </a:xfrm>
        </p:grpSpPr>
        <p:sp>
          <p:nvSpPr>
            <p:cNvPr id="231" name="Freeform 231"/>
            <p:cNvSpPr/>
            <p:nvPr/>
          </p:nvSpPr>
          <p:spPr>
            <a:xfrm>
              <a:off x="40640" y="49530"/>
              <a:ext cx="140970" cy="541020"/>
            </a:xfrm>
            <a:custGeom>
              <a:avLst/>
              <a:gdLst/>
              <a:ahLst/>
              <a:cxnLst/>
              <a:rect l="l" t="t" r="r" b="b"/>
              <a:pathLst>
                <a:path w="140970" h="541020">
                  <a:moveTo>
                    <a:pt x="60960" y="26670"/>
                  </a:moveTo>
                  <a:cubicBezTo>
                    <a:pt x="85090" y="499110"/>
                    <a:pt x="86360" y="445770"/>
                    <a:pt x="96520" y="435610"/>
                  </a:cubicBezTo>
                  <a:cubicBezTo>
                    <a:pt x="102870" y="429260"/>
                    <a:pt x="113030" y="427990"/>
                    <a:pt x="119380" y="429260"/>
                  </a:cubicBezTo>
                  <a:cubicBezTo>
                    <a:pt x="127000" y="430530"/>
                    <a:pt x="135890" y="438150"/>
                    <a:pt x="138430" y="444500"/>
                  </a:cubicBezTo>
                  <a:cubicBezTo>
                    <a:pt x="140970" y="452120"/>
                    <a:pt x="137160" y="468630"/>
                    <a:pt x="130810" y="473710"/>
                  </a:cubicBezTo>
                  <a:cubicBezTo>
                    <a:pt x="125730" y="478790"/>
                    <a:pt x="113030" y="481330"/>
                    <a:pt x="106680" y="478790"/>
                  </a:cubicBezTo>
                  <a:cubicBezTo>
                    <a:pt x="100330" y="476250"/>
                    <a:pt x="91440" y="467360"/>
                    <a:pt x="90170" y="461010"/>
                  </a:cubicBezTo>
                  <a:cubicBezTo>
                    <a:pt x="88900" y="454660"/>
                    <a:pt x="90170" y="443230"/>
                    <a:pt x="95250" y="438150"/>
                  </a:cubicBezTo>
                  <a:cubicBezTo>
                    <a:pt x="100330" y="431800"/>
                    <a:pt x="116840" y="427990"/>
                    <a:pt x="124460" y="430530"/>
                  </a:cubicBezTo>
                  <a:cubicBezTo>
                    <a:pt x="130810" y="433070"/>
                    <a:pt x="138430" y="440690"/>
                    <a:pt x="139700" y="449580"/>
                  </a:cubicBezTo>
                  <a:cubicBezTo>
                    <a:pt x="140970" y="467360"/>
                    <a:pt x="114300" y="519430"/>
                    <a:pt x="97790" y="532130"/>
                  </a:cubicBezTo>
                  <a:cubicBezTo>
                    <a:pt x="88900" y="539750"/>
                    <a:pt x="77470" y="541020"/>
                    <a:pt x="67310" y="538480"/>
                  </a:cubicBezTo>
                  <a:cubicBezTo>
                    <a:pt x="55880" y="534670"/>
                    <a:pt x="40640" y="524510"/>
                    <a:pt x="33020" y="506730"/>
                  </a:cubicBezTo>
                  <a:cubicBezTo>
                    <a:pt x="13970" y="463550"/>
                    <a:pt x="34290" y="313690"/>
                    <a:pt x="27940" y="245110"/>
                  </a:cubicBezTo>
                  <a:cubicBezTo>
                    <a:pt x="24130" y="200660"/>
                    <a:pt x="12700" y="173990"/>
                    <a:pt x="10160" y="137160"/>
                  </a:cubicBezTo>
                  <a:cubicBezTo>
                    <a:pt x="7620" y="99060"/>
                    <a:pt x="0" y="41910"/>
                    <a:pt x="11430" y="20320"/>
                  </a:cubicBezTo>
                  <a:cubicBezTo>
                    <a:pt x="17780" y="8890"/>
                    <a:pt x="30480" y="0"/>
                    <a:pt x="39370" y="1270"/>
                  </a:cubicBezTo>
                  <a:cubicBezTo>
                    <a:pt x="46990" y="2540"/>
                    <a:pt x="60960" y="26670"/>
                    <a:pt x="6096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32" name="Group 232"/>
          <p:cNvGrpSpPr/>
          <p:nvPr/>
        </p:nvGrpSpPr>
        <p:grpSpPr>
          <a:xfrm>
            <a:off x="5336858" y="4566285"/>
            <a:ext cx="315278" cy="218122"/>
            <a:chOff x="0" y="0"/>
            <a:chExt cx="420370" cy="290830"/>
          </a:xfrm>
        </p:grpSpPr>
        <p:sp>
          <p:nvSpPr>
            <p:cNvPr id="233" name="Freeform 233"/>
            <p:cNvSpPr/>
            <p:nvPr/>
          </p:nvSpPr>
          <p:spPr>
            <a:xfrm>
              <a:off x="50800" y="48260"/>
              <a:ext cx="320040" cy="196850"/>
            </a:xfrm>
            <a:custGeom>
              <a:avLst/>
              <a:gdLst/>
              <a:ahLst/>
              <a:cxnLst/>
              <a:rect l="l" t="t" r="r" b="b"/>
              <a:pathLst>
                <a:path w="320040" h="196850">
                  <a:moveTo>
                    <a:pt x="16510" y="144780"/>
                  </a:moveTo>
                  <a:cubicBezTo>
                    <a:pt x="217170" y="52070"/>
                    <a:pt x="261620" y="7620"/>
                    <a:pt x="285750" y="2540"/>
                  </a:cubicBezTo>
                  <a:cubicBezTo>
                    <a:pt x="295910" y="0"/>
                    <a:pt x="304800" y="2540"/>
                    <a:pt x="309880" y="7620"/>
                  </a:cubicBezTo>
                  <a:cubicBezTo>
                    <a:pt x="314960" y="12700"/>
                    <a:pt x="320040" y="22860"/>
                    <a:pt x="318770" y="29210"/>
                  </a:cubicBezTo>
                  <a:cubicBezTo>
                    <a:pt x="317500" y="36830"/>
                    <a:pt x="311150" y="45720"/>
                    <a:pt x="304800" y="49530"/>
                  </a:cubicBezTo>
                  <a:cubicBezTo>
                    <a:pt x="298450" y="53340"/>
                    <a:pt x="288290" y="52070"/>
                    <a:pt x="281940" y="49530"/>
                  </a:cubicBezTo>
                  <a:cubicBezTo>
                    <a:pt x="275590" y="46990"/>
                    <a:pt x="269240" y="36830"/>
                    <a:pt x="267970" y="30480"/>
                  </a:cubicBezTo>
                  <a:cubicBezTo>
                    <a:pt x="266700" y="22860"/>
                    <a:pt x="271780" y="12700"/>
                    <a:pt x="276860" y="7620"/>
                  </a:cubicBezTo>
                  <a:cubicBezTo>
                    <a:pt x="281940" y="2540"/>
                    <a:pt x="293370" y="1270"/>
                    <a:pt x="299720" y="2540"/>
                  </a:cubicBezTo>
                  <a:cubicBezTo>
                    <a:pt x="306070" y="3810"/>
                    <a:pt x="314960" y="12700"/>
                    <a:pt x="317500" y="19050"/>
                  </a:cubicBezTo>
                  <a:cubicBezTo>
                    <a:pt x="320040" y="25400"/>
                    <a:pt x="318770" y="34290"/>
                    <a:pt x="313690" y="41910"/>
                  </a:cubicBezTo>
                  <a:cubicBezTo>
                    <a:pt x="306070" y="54610"/>
                    <a:pt x="284480" y="66040"/>
                    <a:pt x="261620" y="80010"/>
                  </a:cubicBezTo>
                  <a:cubicBezTo>
                    <a:pt x="222250" y="104140"/>
                    <a:pt x="140970" y="148590"/>
                    <a:pt x="95250" y="167640"/>
                  </a:cubicBezTo>
                  <a:cubicBezTo>
                    <a:pt x="64770" y="180340"/>
                    <a:pt x="31750" y="196850"/>
                    <a:pt x="16510" y="191770"/>
                  </a:cubicBezTo>
                  <a:cubicBezTo>
                    <a:pt x="7620" y="189230"/>
                    <a:pt x="0" y="176530"/>
                    <a:pt x="0" y="168910"/>
                  </a:cubicBezTo>
                  <a:cubicBezTo>
                    <a:pt x="0" y="161290"/>
                    <a:pt x="16510" y="144780"/>
                    <a:pt x="16510" y="1447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34" name="Group 234"/>
          <p:cNvGrpSpPr/>
          <p:nvPr/>
        </p:nvGrpSpPr>
        <p:grpSpPr>
          <a:xfrm>
            <a:off x="5400675" y="4453890"/>
            <a:ext cx="358140" cy="565785"/>
            <a:chOff x="0" y="0"/>
            <a:chExt cx="477520" cy="754380"/>
          </a:xfrm>
        </p:grpSpPr>
        <p:sp>
          <p:nvSpPr>
            <p:cNvPr id="235" name="Freeform 235"/>
            <p:cNvSpPr/>
            <p:nvPr/>
          </p:nvSpPr>
          <p:spPr>
            <a:xfrm>
              <a:off x="49530" y="49530"/>
              <a:ext cx="378460" cy="656590"/>
            </a:xfrm>
            <a:custGeom>
              <a:avLst/>
              <a:gdLst/>
              <a:ahLst/>
              <a:cxnLst/>
              <a:rect l="l" t="t" r="r" b="b"/>
              <a:pathLst>
                <a:path w="378460" h="656590">
                  <a:moveTo>
                    <a:pt x="182880" y="46990"/>
                  </a:moveTo>
                  <a:cubicBezTo>
                    <a:pt x="115570" y="88900"/>
                    <a:pt x="96520" y="128270"/>
                    <a:pt x="83820" y="165100"/>
                  </a:cubicBezTo>
                  <a:cubicBezTo>
                    <a:pt x="67310" y="210820"/>
                    <a:pt x="57150" y="273050"/>
                    <a:pt x="54610" y="328930"/>
                  </a:cubicBezTo>
                  <a:cubicBezTo>
                    <a:pt x="52070" y="386080"/>
                    <a:pt x="52070" y="459740"/>
                    <a:pt x="67310" y="504190"/>
                  </a:cubicBezTo>
                  <a:cubicBezTo>
                    <a:pt x="77470" y="534670"/>
                    <a:pt x="92710" y="560070"/>
                    <a:pt x="113030" y="575310"/>
                  </a:cubicBezTo>
                  <a:cubicBezTo>
                    <a:pt x="130810" y="589280"/>
                    <a:pt x="153670" y="594360"/>
                    <a:pt x="176530" y="598170"/>
                  </a:cubicBezTo>
                  <a:cubicBezTo>
                    <a:pt x="201930" y="601980"/>
                    <a:pt x="233680" y="603250"/>
                    <a:pt x="260350" y="593090"/>
                  </a:cubicBezTo>
                  <a:cubicBezTo>
                    <a:pt x="292100" y="581660"/>
                    <a:pt x="330200" y="529590"/>
                    <a:pt x="350520" y="527050"/>
                  </a:cubicBezTo>
                  <a:cubicBezTo>
                    <a:pt x="359410" y="525780"/>
                    <a:pt x="368300" y="532130"/>
                    <a:pt x="372110" y="537210"/>
                  </a:cubicBezTo>
                  <a:cubicBezTo>
                    <a:pt x="375920" y="542290"/>
                    <a:pt x="378460" y="553720"/>
                    <a:pt x="375920" y="560070"/>
                  </a:cubicBezTo>
                  <a:cubicBezTo>
                    <a:pt x="373380" y="566420"/>
                    <a:pt x="365760" y="574040"/>
                    <a:pt x="359410" y="576580"/>
                  </a:cubicBezTo>
                  <a:cubicBezTo>
                    <a:pt x="353060" y="579120"/>
                    <a:pt x="341630" y="576580"/>
                    <a:pt x="336550" y="572770"/>
                  </a:cubicBezTo>
                  <a:cubicBezTo>
                    <a:pt x="331470" y="568960"/>
                    <a:pt x="326390" y="557530"/>
                    <a:pt x="326390" y="551180"/>
                  </a:cubicBezTo>
                  <a:cubicBezTo>
                    <a:pt x="326390" y="543560"/>
                    <a:pt x="332740" y="534670"/>
                    <a:pt x="339090" y="530860"/>
                  </a:cubicBezTo>
                  <a:cubicBezTo>
                    <a:pt x="345440" y="527050"/>
                    <a:pt x="356870" y="527050"/>
                    <a:pt x="363220" y="529590"/>
                  </a:cubicBezTo>
                  <a:cubicBezTo>
                    <a:pt x="369570" y="532130"/>
                    <a:pt x="375920" y="542290"/>
                    <a:pt x="377190" y="548640"/>
                  </a:cubicBezTo>
                  <a:cubicBezTo>
                    <a:pt x="378460" y="556260"/>
                    <a:pt x="374650" y="563880"/>
                    <a:pt x="369570" y="571500"/>
                  </a:cubicBezTo>
                  <a:cubicBezTo>
                    <a:pt x="359410" y="586740"/>
                    <a:pt x="332740" y="608330"/>
                    <a:pt x="309880" y="622300"/>
                  </a:cubicBezTo>
                  <a:cubicBezTo>
                    <a:pt x="285750" y="636270"/>
                    <a:pt x="257810" y="651510"/>
                    <a:pt x="228600" y="654050"/>
                  </a:cubicBezTo>
                  <a:cubicBezTo>
                    <a:pt x="196850" y="656590"/>
                    <a:pt x="157480" y="648970"/>
                    <a:pt x="127000" y="636270"/>
                  </a:cubicBezTo>
                  <a:cubicBezTo>
                    <a:pt x="99060" y="624840"/>
                    <a:pt x="71120" y="604520"/>
                    <a:pt x="53340" y="582930"/>
                  </a:cubicBezTo>
                  <a:cubicBezTo>
                    <a:pt x="35560" y="562610"/>
                    <a:pt x="26670" y="538480"/>
                    <a:pt x="17780" y="509270"/>
                  </a:cubicBezTo>
                  <a:cubicBezTo>
                    <a:pt x="7620" y="472440"/>
                    <a:pt x="2540" y="422910"/>
                    <a:pt x="1270" y="379730"/>
                  </a:cubicBezTo>
                  <a:cubicBezTo>
                    <a:pt x="0" y="336550"/>
                    <a:pt x="2540" y="294640"/>
                    <a:pt x="11430" y="248920"/>
                  </a:cubicBezTo>
                  <a:cubicBezTo>
                    <a:pt x="20320" y="198120"/>
                    <a:pt x="38100" y="130810"/>
                    <a:pt x="58420" y="91440"/>
                  </a:cubicBezTo>
                  <a:cubicBezTo>
                    <a:pt x="73660" y="63500"/>
                    <a:pt x="91440" y="41910"/>
                    <a:pt x="110490" y="26670"/>
                  </a:cubicBezTo>
                  <a:cubicBezTo>
                    <a:pt x="125730" y="13970"/>
                    <a:pt x="144780" y="2540"/>
                    <a:pt x="160020" y="1270"/>
                  </a:cubicBezTo>
                  <a:cubicBezTo>
                    <a:pt x="171450" y="0"/>
                    <a:pt x="189230" y="2540"/>
                    <a:pt x="193040" y="10160"/>
                  </a:cubicBezTo>
                  <a:cubicBezTo>
                    <a:pt x="196850" y="17780"/>
                    <a:pt x="182880" y="46990"/>
                    <a:pt x="182880" y="469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36" name="Group 236"/>
          <p:cNvGrpSpPr/>
          <p:nvPr/>
        </p:nvGrpSpPr>
        <p:grpSpPr>
          <a:xfrm>
            <a:off x="12592050" y="3069908"/>
            <a:ext cx="604838" cy="6217920"/>
            <a:chOff x="0" y="0"/>
            <a:chExt cx="806450" cy="8290560"/>
          </a:xfrm>
        </p:grpSpPr>
        <p:sp>
          <p:nvSpPr>
            <p:cNvPr id="237" name="Freeform 237"/>
            <p:cNvSpPr/>
            <p:nvPr/>
          </p:nvSpPr>
          <p:spPr>
            <a:xfrm>
              <a:off x="-2540" y="-44450"/>
              <a:ext cx="758190" cy="8351520"/>
            </a:xfrm>
            <a:custGeom>
              <a:avLst/>
              <a:gdLst/>
              <a:ahLst/>
              <a:cxnLst/>
              <a:rect l="l" t="t" r="r" b="b"/>
              <a:pathLst>
                <a:path w="758190" h="8351520">
                  <a:moveTo>
                    <a:pt x="758190" y="115570"/>
                  </a:moveTo>
                  <a:cubicBezTo>
                    <a:pt x="685800" y="2783840"/>
                    <a:pt x="570230" y="4950460"/>
                    <a:pt x="542290" y="6108700"/>
                  </a:cubicBezTo>
                  <a:cubicBezTo>
                    <a:pt x="524510" y="6855460"/>
                    <a:pt x="542290" y="7588250"/>
                    <a:pt x="529590" y="7954010"/>
                  </a:cubicBezTo>
                  <a:cubicBezTo>
                    <a:pt x="524510" y="8108950"/>
                    <a:pt x="572770" y="8227060"/>
                    <a:pt x="509270" y="8284210"/>
                  </a:cubicBezTo>
                  <a:cubicBezTo>
                    <a:pt x="435610" y="8351520"/>
                    <a:pt x="118110" y="8335010"/>
                    <a:pt x="53340" y="8263890"/>
                  </a:cubicBezTo>
                  <a:cubicBezTo>
                    <a:pt x="0" y="8204200"/>
                    <a:pt x="67310" y="8101330"/>
                    <a:pt x="72390" y="7954010"/>
                  </a:cubicBezTo>
                  <a:cubicBezTo>
                    <a:pt x="85090" y="7593330"/>
                    <a:pt x="68580" y="6840220"/>
                    <a:pt x="86360" y="6085840"/>
                  </a:cubicBezTo>
                  <a:cubicBezTo>
                    <a:pt x="114300" y="4926330"/>
                    <a:pt x="229870" y="2774950"/>
                    <a:pt x="264160" y="1673860"/>
                  </a:cubicBezTo>
                  <a:cubicBezTo>
                    <a:pt x="284480" y="1016000"/>
                    <a:pt x="109220" y="271780"/>
                    <a:pt x="297180" y="95250"/>
                  </a:cubicBezTo>
                  <a:cubicBezTo>
                    <a:pt x="398780" y="0"/>
                    <a:pt x="758190" y="115570"/>
                    <a:pt x="758190" y="11557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>
              <a:noFill/>
            </a:ln>
          </p:spPr>
        </p:sp>
      </p:grpSp>
      <p:grpSp>
        <p:nvGrpSpPr>
          <p:cNvPr id="238" name="Group 238"/>
          <p:cNvGrpSpPr/>
          <p:nvPr/>
        </p:nvGrpSpPr>
        <p:grpSpPr>
          <a:xfrm>
            <a:off x="14974252" y="3027998"/>
            <a:ext cx="538162" cy="6513195"/>
            <a:chOff x="0" y="0"/>
            <a:chExt cx="717550" cy="8684260"/>
          </a:xfrm>
        </p:grpSpPr>
        <p:sp>
          <p:nvSpPr>
            <p:cNvPr id="239" name="Freeform 239"/>
            <p:cNvSpPr/>
            <p:nvPr/>
          </p:nvSpPr>
          <p:spPr>
            <a:xfrm>
              <a:off x="16510" y="50800"/>
              <a:ext cx="651510" cy="8597900"/>
            </a:xfrm>
            <a:custGeom>
              <a:avLst/>
              <a:gdLst/>
              <a:ahLst/>
              <a:cxnLst/>
              <a:rect l="l" t="t" r="r" b="b"/>
              <a:pathLst>
                <a:path w="651510" h="8597900">
                  <a:moveTo>
                    <a:pt x="476250" y="0"/>
                  </a:moveTo>
                  <a:cubicBezTo>
                    <a:pt x="580390" y="361950"/>
                    <a:pt x="590550" y="435610"/>
                    <a:pt x="603250" y="532130"/>
                  </a:cubicBezTo>
                  <a:cubicBezTo>
                    <a:pt x="619760" y="655320"/>
                    <a:pt x="636270" y="819150"/>
                    <a:pt x="643890" y="952500"/>
                  </a:cubicBezTo>
                  <a:cubicBezTo>
                    <a:pt x="650240" y="1073150"/>
                    <a:pt x="651510" y="1126490"/>
                    <a:pt x="650240" y="1297940"/>
                  </a:cubicBezTo>
                  <a:cubicBezTo>
                    <a:pt x="645160" y="1790700"/>
                    <a:pt x="560070" y="3467100"/>
                    <a:pt x="542290" y="4169410"/>
                  </a:cubicBezTo>
                  <a:cubicBezTo>
                    <a:pt x="532130" y="4577080"/>
                    <a:pt x="524510" y="4732020"/>
                    <a:pt x="529590" y="5135880"/>
                  </a:cubicBezTo>
                  <a:cubicBezTo>
                    <a:pt x="537210" y="5814060"/>
                    <a:pt x="640080" y="7307580"/>
                    <a:pt x="631190" y="7858760"/>
                  </a:cubicBezTo>
                  <a:cubicBezTo>
                    <a:pt x="627380" y="8100060"/>
                    <a:pt x="628650" y="8247380"/>
                    <a:pt x="594360" y="8378190"/>
                  </a:cubicBezTo>
                  <a:cubicBezTo>
                    <a:pt x="571500" y="8464550"/>
                    <a:pt x="548640" y="8572500"/>
                    <a:pt x="496570" y="8582660"/>
                  </a:cubicBezTo>
                  <a:cubicBezTo>
                    <a:pt x="422910" y="8597900"/>
                    <a:pt x="207010" y="8402320"/>
                    <a:pt x="154940" y="8279130"/>
                  </a:cubicBezTo>
                  <a:cubicBezTo>
                    <a:pt x="105410" y="8162290"/>
                    <a:pt x="172720" y="8059420"/>
                    <a:pt x="173990" y="7866380"/>
                  </a:cubicBezTo>
                  <a:cubicBezTo>
                    <a:pt x="175260" y="7409180"/>
                    <a:pt x="99060" y="6115050"/>
                    <a:pt x="83820" y="5563870"/>
                  </a:cubicBezTo>
                  <a:cubicBezTo>
                    <a:pt x="76200" y="5255260"/>
                    <a:pt x="73660" y="5080000"/>
                    <a:pt x="73660" y="4842510"/>
                  </a:cubicBezTo>
                  <a:cubicBezTo>
                    <a:pt x="73660" y="4610100"/>
                    <a:pt x="77470" y="4460240"/>
                    <a:pt x="86360" y="4151630"/>
                  </a:cubicBezTo>
                  <a:cubicBezTo>
                    <a:pt x="104140" y="3525520"/>
                    <a:pt x="190500" y="1865630"/>
                    <a:pt x="193040" y="1304290"/>
                  </a:cubicBezTo>
                  <a:cubicBezTo>
                    <a:pt x="194310" y="1068070"/>
                    <a:pt x="190500" y="958850"/>
                    <a:pt x="177800" y="801370"/>
                  </a:cubicBezTo>
                  <a:cubicBezTo>
                    <a:pt x="166370" y="661670"/>
                    <a:pt x="149860" y="527050"/>
                    <a:pt x="123190" y="408940"/>
                  </a:cubicBezTo>
                  <a:cubicBezTo>
                    <a:pt x="100330" y="308610"/>
                    <a:pt x="0" y="201930"/>
                    <a:pt x="34290" y="134620"/>
                  </a:cubicBezTo>
                  <a:cubicBezTo>
                    <a:pt x="78740" y="49530"/>
                    <a:pt x="476250" y="0"/>
                    <a:pt x="47625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>
              <a:noFill/>
            </a:ln>
          </p:spPr>
        </p:sp>
      </p:grpSp>
      <p:grpSp>
        <p:nvGrpSpPr>
          <p:cNvPr id="240" name="Group 240"/>
          <p:cNvGrpSpPr/>
          <p:nvPr/>
        </p:nvGrpSpPr>
        <p:grpSpPr>
          <a:xfrm>
            <a:off x="16959262" y="2967990"/>
            <a:ext cx="619125" cy="6459855"/>
            <a:chOff x="0" y="0"/>
            <a:chExt cx="825500" cy="8613140"/>
          </a:xfrm>
        </p:grpSpPr>
        <p:sp>
          <p:nvSpPr>
            <p:cNvPr id="241" name="Freeform 241"/>
            <p:cNvSpPr/>
            <p:nvPr/>
          </p:nvSpPr>
          <p:spPr>
            <a:xfrm>
              <a:off x="46990" y="-45720"/>
              <a:ext cx="727710" cy="8666480"/>
            </a:xfrm>
            <a:custGeom>
              <a:avLst/>
              <a:gdLst/>
              <a:ahLst/>
              <a:cxnLst/>
              <a:rect l="l" t="t" r="r" b="b"/>
              <a:pathLst>
                <a:path w="727710" h="8666480">
                  <a:moveTo>
                    <a:pt x="711200" y="96520"/>
                  </a:moveTo>
                  <a:cubicBezTo>
                    <a:pt x="726440" y="1633220"/>
                    <a:pt x="727710" y="1728470"/>
                    <a:pt x="713740" y="1981200"/>
                  </a:cubicBezTo>
                  <a:cubicBezTo>
                    <a:pt x="687070" y="2458720"/>
                    <a:pt x="571500" y="3444240"/>
                    <a:pt x="530860" y="4047490"/>
                  </a:cubicBezTo>
                  <a:cubicBezTo>
                    <a:pt x="499110" y="4517390"/>
                    <a:pt x="486410" y="4833620"/>
                    <a:pt x="474980" y="5300980"/>
                  </a:cubicBezTo>
                  <a:cubicBezTo>
                    <a:pt x="459740" y="5894070"/>
                    <a:pt x="457200" y="6830060"/>
                    <a:pt x="461010" y="7321550"/>
                  </a:cubicBezTo>
                  <a:cubicBezTo>
                    <a:pt x="463550" y="7603490"/>
                    <a:pt x="468630" y="7809230"/>
                    <a:pt x="477520" y="7987030"/>
                  </a:cubicBezTo>
                  <a:cubicBezTo>
                    <a:pt x="482600" y="8105140"/>
                    <a:pt x="486410" y="8186420"/>
                    <a:pt x="497840" y="8281670"/>
                  </a:cubicBezTo>
                  <a:cubicBezTo>
                    <a:pt x="508000" y="8371840"/>
                    <a:pt x="581660" y="8487410"/>
                    <a:pt x="539750" y="8544560"/>
                  </a:cubicBezTo>
                  <a:cubicBezTo>
                    <a:pt x="485140" y="8619490"/>
                    <a:pt x="165100" y="8666480"/>
                    <a:pt x="86360" y="8608060"/>
                  </a:cubicBezTo>
                  <a:cubicBezTo>
                    <a:pt x="22860" y="8559800"/>
                    <a:pt x="52070" y="8406130"/>
                    <a:pt x="40640" y="8304530"/>
                  </a:cubicBezTo>
                  <a:cubicBezTo>
                    <a:pt x="29210" y="8202930"/>
                    <a:pt x="25400" y="8119110"/>
                    <a:pt x="20320" y="7995920"/>
                  </a:cubicBezTo>
                  <a:cubicBezTo>
                    <a:pt x="12700" y="7814310"/>
                    <a:pt x="6350" y="7607300"/>
                    <a:pt x="3810" y="7321550"/>
                  </a:cubicBezTo>
                  <a:cubicBezTo>
                    <a:pt x="0" y="6823710"/>
                    <a:pt x="3810" y="5876290"/>
                    <a:pt x="19050" y="5275580"/>
                  </a:cubicBezTo>
                  <a:cubicBezTo>
                    <a:pt x="31750" y="4803140"/>
                    <a:pt x="43180" y="4483100"/>
                    <a:pt x="74930" y="4011930"/>
                  </a:cubicBezTo>
                  <a:cubicBezTo>
                    <a:pt x="114300" y="3412490"/>
                    <a:pt x="229870" y="2442210"/>
                    <a:pt x="256540" y="1973580"/>
                  </a:cubicBezTo>
                  <a:cubicBezTo>
                    <a:pt x="270510" y="1727200"/>
                    <a:pt x="269240" y="1635760"/>
                    <a:pt x="270510" y="1408430"/>
                  </a:cubicBezTo>
                  <a:cubicBezTo>
                    <a:pt x="271780" y="1061720"/>
                    <a:pt x="88900" y="259080"/>
                    <a:pt x="248920" y="96520"/>
                  </a:cubicBezTo>
                  <a:cubicBezTo>
                    <a:pt x="344170" y="0"/>
                    <a:pt x="711200" y="96520"/>
                    <a:pt x="711200" y="9652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>
              <a:noFill/>
            </a:ln>
          </p:spPr>
        </p:sp>
      </p:grpSp>
      <p:grpSp>
        <p:nvGrpSpPr>
          <p:cNvPr id="242" name="Group 242"/>
          <p:cNvGrpSpPr/>
          <p:nvPr/>
        </p:nvGrpSpPr>
        <p:grpSpPr>
          <a:xfrm>
            <a:off x="12836843" y="3074670"/>
            <a:ext cx="175260" cy="502920"/>
            <a:chOff x="0" y="0"/>
            <a:chExt cx="233680" cy="670560"/>
          </a:xfrm>
        </p:grpSpPr>
        <p:sp>
          <p:nvSpPr>
            <p:cNvPr id="243" name="Freeform 243"/>
            <p:cNvSpPr/>
            <p:nvPr/>
          </p:nvSpPr>
          <p:spPr>
            <a:xfrm>
              <a:off x="34290" y="48260"/>
              <a:ext cx="152400" cy="574040"/>
            </a:xfrm>
            <a:custGeom>
              <a:avLst/>
              <a:gdLst/>
              <a:ahLst/>
              <a:cxnLst/>
              <a:rect l="l" t="t" r="r" b="b"/>
              <a:pathLst>
                <a:path w="152400" h="574040">
                  <a:moveTo>
                    <a:pt x="111760" y="69850"/>
                  </a:moveTo>
                  <a:cubicBezTo>
                    <a:pt x="72390" y="50800"/>
                    <a:pt x="88900" y="87630"/>
                    <a:pt x="88900" y="113030"/>
                  </a:cubicBezTo>
                  <a:cubicBezTo>
                    <a:pt x="88900" y="149860"/>
                    <a:pt x="72390" y="195580"/>
                    <a:pt x="68580" y="247650"/>
                  </a:cubicBezTo>
                  <a:cubicBezTo>
                    <a:pt x="63500" y="321310"/>
                    <a:pt x="57150" y="464820"/>
                    <a:pt x="67310" y="511810"/>
                  </a:cubicBezTo>
                  <a:cubicBezTo>
                    <a:pt x="71120" y="529590"/>
                    <a:pt x="86360" y="537210"/>
                    <a:pt x="83820" y="547370"/>
                  </a:cubicBezTo>
                  <a:cubicBezTo>
                    <a:pt x="81280" y="557530"/>
                    <a:pt x="64770" y="571500"/>
                    <a:pt x="55880" y="571500"/>
                  </a:cubicBezTo>
                  <a:cubicBezTo>
                    <a:pt x="49530" y="571500"/>
                    <a:pt x="40640" y="565150"/>
                    <a:pt x="36830" y="558800"/>
                  </a:cubicBezTo>
                  <a:cubicBezTo>
                    <a:pt x="33020" y="552450"/>
                    <a:pt x="33020" y="541020"/>
                    <a:pt x="36830" y="534670"/>
                  </a:cubicBezTo>
                  <a:cubicBezTo>
                    <a:pt x="40640" y="528320"/>
                    <a:pt x="49530" y="523240"/>
                    <a:pt x="55880" y="521970"/>
                  </a:cubicBezTo>
                  <a:cubicBezTo>
                    <a:pt x="63500" y="520700"/>
                    <a:pt x="74930" y="524510"/>
                    <a:pt x="78740" y="529590"/>
                  </a:cubicBezTo>
                  <a:cubicBezTo>
                    <a:pt x="83820" y="535940"/>
                    <a:pt x="85090" y="554990"/>
                    <a:pt x="80010" y="561340"/>
                  </a:cubicBezTo>
                  <a:cubicBezTo>
                    <a:pt x="74930" y="567690"/>
                    <a:pt x="59690" y="574040"/>
                    <a:pt x="50800" y="570230"/>
                  </a:cubicBezTo>
                  <a:cubicBezTo>
                    <a:pt x="38100" y="565150"/>
                    <a:pt x="24130" y="541020"/>
                    <a:pt x="16510" y="511810"/>
                  </a:cubicBezTo>
                  <a:cubicBezTo>
                    <a:pt x="0" y="450850"/>
                    <a:pt x="13970" y="289560"/>
                    <a:pt x="20320" y="200660"/>
                  </a:cubicBezTo>
                  <a:cubicBezTo>
                    <a:pt x="25400" y="134620"/>
                    <a:pt x="31750" y="57150"/>
                    <a:pt x="44450" y="27940"/>
                  </a:cubicBezTo>
                  <a:cubicBezTo>
                    <a:pt x="49530" y="16510"/>
                    <a:pt x="54610" y="11430"/>
                    <a:pt x="62230" y="7620"/>
                  </a:cubicBezTo>
                  <a:cubicBezTo>
                    <a:pt x="71120" y="2540"/>
                    <a:pt x="86360" y="0"/>
                    <a:pt x="99060" y="2540"/>
                  </a:cubicBezTo>
                  <a:cubicBezTo>
                    <a:pt x="113030" y="5080"/>
                    <a:pt x="132080" y="16510"/>
                    <a:pt x="139700" y="26670"/>
                  </a:cubicBezTo>
                  <a:cubicBezTo>
                    <a:pt x="146050" y="35560"/>
                    <a:pt x="152400" y="52070"/>
                    <a:pt x="148590" y="59690"/>
                  </a:cubicBezTo>
                  <a:cubicBezTo>
                    <a:pt x="144780" y="67310"/>
                    <a:pt x="111760" y="69850"/>
                    <a:pt x="111760" y="698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44" name="Group 244"/>
          <p:cNvGrpSpPr/>
          <p:nvPr/>
        </p:nvGrpSpPr>
        <p:grpSpPr>
          <a:xfrm>
            <a:off x="12853035" y="3494722"/>
            <a:ext cx="2227898" cy="195262"/>
            <a:chOff x="0" y="0"/>
            <a:chExt cx="2970530" cy="260350"/>
          </a:xfrm>
        </p:grpSpPr>
        <p:sp>
          <p:nvSpPr>
            <p:cNvPr id="245" name="Freeform 245"/>
            <p:cNvSpPr/>
            <p:nvPr/>
          </p:nvSpPr>
          <p:spPr>
            <a:xfrm>
              <a:off x="49530" y="34290"/>
              <a:ext cx="2872740" cy="195580"/>
            </a:xfrm>
            <a:custGeom>
              <a:avLst/>
              <a:gdLst/>
              <a:ahLst/>
              <a:cxnLst/>
              <a:rect l="l" t="t" r="r" b="b"/>
              <a:pathLst>
                <a:path w="2872740" h="195580">
                  <a:moveTo>
                    <a:pt x="25400" y="102870"/>
                  </a:moveTo>
                  <a:cubicBezTo>
                    <a:pt x="1258570" y="124460"/>
                    <a:pt x="1611630" y="115570"/>
                    <a:pt x="1879600" y="102870"/>
                  </a:cubicBezTo>
                  <a:cubicBezTo>
                    <a:pt x="2082800" y="93980"/>
                    <a:pt x="2246630" y="81280"/>
                    <a:pt x="2415540" y="66040"/>
                  </a:cubicBezTo>
                  <a:cubicBezTo>
                    <a:pt x="2566670" y="52070"/>
                    <a:pt x="2790190" y="0"/>
                    <a:pt x="2844800" y="16510"/>
                  </a:cubicBezTo>
                  <a:cubicBezTo>
                    <a:pt x="2860040" y="21590"/>
                    <a:pt x="2867660" y="30480"/>
                    <a:pt x="2870200" y="38100"/>
                  </a:cubicBezTo>
                  <a:cubicBezTo>
                    <a:pt x="2872740" y="44450"/>
                    <a:pt x="2867660" y="55880"/>
                    <a:pt x="2862580" y="60960"/>
                  </a:cubicBezTo>
                  <a:cubicBezTo>
                    <a:pt x="2857500" y="66040"/>
                    <a:pt x="2844800" y="68580"/>
                    <a:pt x="2837180" y="66040"/>
                  </a:cubicBezTo>
                  <a:cubicBezTo>
                    <a:pt x="2830830" y="63500"/>
                    <a:pt x="2821940" y="54610"/>
                    <a:pt x="2820670" y="48260"/>
                  </a:cubicBezTo>
                  <a:cubicBezTo>
                    <a:pt x="2819400" y="41910"/>
                    <a:pt x="2820670" y="30480"/>
                    <a:pt x="2825750" y="25400"/>
                  </a:cubicBezTo>
                  <a:cubicBezTo>
                    <a:pt x="2830830" y="20320"/>
                    <a:pt x="2840990" y="15240"/>
                    <a:pt x="2848610" y="16510"/>
                  </a:cubicBezTo>
                  <a:cubicBezTo>
                    <a:pt x="2856230" y="17780"/>
                    <a:pt x="2868930" y="30480"/>
                    <a:pt x="2870200" y="38100"/>
                  </a:cubicBezTo>
                  <a:cubicBezTo>
                    <a:pt x="2871470" y="45720"/>
                    <a:pt x="2867660" y="55880"/>
                    <a:pt x="2862580" y="60960"/>
                  </a:cubicBezTo>
                  <a:cubicBezTo>
                    <a:pt x="2857500" y="66040"/>
                    <a:pt x="2846070" y="69850"/>
                    <a:pt x="2839720" y="67310"/>
                  </a:cubicBezTo>
                  <a:cubicBezTo>
                    <a:pt x="2832100" y="63500"/>
                    <a:pt x="2819400" y="43180"/>
                    <a:pt x="2820670" y="34290"/>
                  </a:cubicBezTo>
                  <a:cubicBezTo>
                    <a:pt x="2821940" y="26670"/>
                    <a:pt x="2837180" y="16510"/>
                    <a:pt x="2844800" y="16510"/>
                  </a:cubicBezTo>
                  <a:cubicBezTo>
                    <a:pt x="2852420" y="16510"/>
                    <a:pt x="2866390" y="24130"/>
                    <a:pt x="2868930" y="31750"/>
                  </a:cubicBezTo>
                  <a:cubicBezTo>
                    <a:pt x="2871470" y="40640"/>
                    <a:pt x="2866390" y="58420"/>
                    <a:pt x="2849880" y="69850"/>
                  </a:cubicBezTo>
                  <a:cubicBezTo>
                    <a:pt x="2782570" y="115570"/>
                    <a:pt x="2415540" y="120650"/>
                    <a:pt x="2150110" y="137160"/>
                  </a:cubicBezTo>
                  <a:cubicBezTo>
                    <a:pt x="1803400" y="158750"/>
                    <a:pt x="1323340" y="173990"/>
                    <a:pt x="948690" y="175260"/>
                  </a:cubicBezTo>
                  <a:cubicBezTo>
                    <a:pt x="619760" y="176530"/>
                    <a:pt x="97790" y="195580"/>
                    <a:pt x="20320" y="153670"/>
                  </a:cubicBezTo>
                  <a:cubicBezTo>
                    <a:pt x="5080" y="146050"/>
                    <a:pt x="0" y="134620"/>
                    <a:pt x="1270" y="125730"/>
                  </a:cubicBezTo>
                  <a:cubicBezTo>
                    <a:pt x="2540" y="116840"/>
                    <a:pt x="25400" y="102870"/>
                    <a:pt x="25400" y="1028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46" name="Group 246"/>
          <p:cNvGrpSpPr/>
          <p:nvPr/>
        </p:nvGrpSpPr>
        <p:grpSpPr>
          <a:xfrm>
            <a:off x="15138082" y="3371850"/>
            <a:ext cx="114300" cy="255270"/>
            <a:chOff x="0" y="0"/>
            <a:chExt cx="152400" cy="340360"/>
          </a:xfrm>
        </p:grpSpPr>
        <p:sp>
          <p:nvSpPr>
            <p:cNvPr id="247" name="Freeform 247"/>
            <p:cNvSpPr/>
            <p:nvPr/>
          </p:nvSpPr>
          <p:spPr>
            <a:xfrm>
              <a:off x="35560" y="50800"/>
              <a:ext cx="67310" cy="240030"/>
            </a:xfrm>
            <a:custGeom>
              <a:avLst/>
              <a:gdLst/>
              <a:ahLst/>
              <a:cxnLst/>
              <a:rect l="l" t="t" r="r" b="b"/>
              <a:pathLst>
                <a:path w="67310" h="240030">
                  <a:moveTo>
                    <a:pt x="66040" y="25400"/>
                  </a:moveTo>
                  <a:cubicBezTo>
                    <a:pt x="62230" y="229870"/>
                    <a:pt x="57150" y="234950"/>
                    <a:pt x="50800" y="237490"/>
                  </a:cubicBezTo>
                  <a:cubicBezTo>
                    <a:pt x="44450" y="240030"/>
                    <a:pt x="33020" y="238760"/>
                    <a:pt x="26670" y="234950"/>
                  </a:cubicBezTo>
                  <a:cubicBezTo>
                    <a:pt x="20320" y="231140"/>
                    <a:pt x="15240" y="220980"/>
                    <a:pt x="15240" y="214630"/>
                  </a:cubicBezTo>
                  <a:cubicBezTo>
                    <a:pt x="15240" y="207010"/>
                    <a:pt x="20320" y="196850"/>
                    <a:pt x="26670" y="193040"/>
                  </a:cubicBezTo>
                  <a:cubicBezTo>
                    <a:pt x="33020" y="189230"/>
                    <a:pt x="44450" y="187960"/>
                    <a:pt x="50800" y="190500"/>
                  </a:cubicBezTo>
                  <a:cubicBezTo>
                    <a:pt x="57150" y="193040"/>
                    <a:pt x="64770" y="201930"/>
                    <a:pt x="66040" y="208280"/>
                  </a:cubicBezTo>
                  <a:cubicBezTo>
                    <a:pt x="67310" y="214630"/>
                    <a:pt x="64770" y="226060"/>
                    <a:pt x="59690" y="231140"/>
                  </a:cubicBezTo>
                  <a:cubicBezTo>
                    <a:pt x="54610" y="236220"/>
                    <a:pt x="44450" y="240030"/>
                    <a:pt x="36830" y="238760"/>
                  </a:cubicBezTo>
                  <a:cubicBezTo>
                    <a:pt x="30480" y="237490"/>
                    <a:pt x="20320" y="231140"/>
                    <a:pt x="17780" y="224790"/>
                  </a:cubicBezTo>
                  <a:cubicBezTo>
                    <a:pt x="15240" y="217170"/>
                    <a:pt x="17780" y="200660"/>
                    <a:pt x="24130" y="194310"/>
                  </a:cubicBezTo>
                  <a:cubicBezTo>
                    <a:pt x="29210" y="189230"/>
                    <a:pt x="41910" y="186690"/>
                    <a:pt x="48260" y="189230"/>
                  </a:cubicBezTo>
                  <a:cubicBezTo>
                    <a:pt x="55880" y="191770"/>
                    <a:pt x="66040" y="207010"/>
                    <a:pt x="66040" y="214630"/>
                  </a:cubicBezTo>
                  <a:cubicBezTo>
                    <a:pt x="66040" y="223520"/>
                    <a:pt x="52070" y="237490"/>
                    <a:pt x="44450" y="238760"/>
                  </a:cubicBezTo>
                  <a:cubicBezTo>
                    <a:pt x="35560" y="240030"/>
                    <a:pt x="22860" y="232410"/>
                    <a:pt x="16510" y="219710"/>
                  </a:cubicBezTo>
                  <a:cubicBezTo>
                    <a:pt x="0" y="190500"/>
                    <a:pt x="2540" y="58420"/>
                    <a:pt x="15240" y="25400"/>
                  </a:cubicBezTo>
                  <a:cubicBezTo>
                    <a:pt x="20320" y="11430"/>
                    <a:pt x="30480" y="0"/>
                    <a:pt x="38100" y="0"/>
                  </a:cubicBezTo>
                  <a:cubicBezTo>
                    <a:pt x="46990" y="0"/>
                    <a:pt x="66040" y="25400"/>
                    <a:pt x="66040" y="254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48" name="Group 248"/>
          <p:cNvGrpSpPr/>
          <p:nvPr/>
        </p:nvGrpSpPr>
        <p:grpSpPr>
          <a:xfrm>
            <a:off x="15154275" y="3390900"/>
            <a:ext cx="400050" cy="298132"/>
            <a:chOff x="0" y="0"/>
            <a:chExt cx="533400" cy="397510"/>
          </a:xfrm>
        </p:grpSpPr>
        <p:sp>
          <p:nvSpPr>
            <p:cNvPr id="249" name="Freeform 249"/>
            <p:cNvSpPr/>
            <p:nvPr/>
          </p:nvSpPr>
          <p:spPr>
            <a:xfrm>
              <a:off x="49530" y="49530"/>
              <a:ext cx="434340" cy="298450"/>
            </a:xfrm>
            <a:custGeom>
              <a:avLst/>
              <a:gdLst/>
              <a:ahLst/>
              <a:cxnLst/>
              <a:rect l="l" t="t" r="r" b="b"/>
              <a:pathLst>
                <a:path w="434340" h="298450">
                  <a:moveTo>
                    <a:pt x="20320" y="17780"/>
                  </a:moveTo>
                  <a:cubicBezTo>
                    <a:pt x="157480" y="0"/>
                    <a:pt x="256540" y="19050"/>
                    <a:pt x="308610" y="34290"/>
                  </a:cubicBezTo>
                  <a:cubicBezTo>
                    <a:pt x="342900" y="44450"/>
                    <a:pt x="370840" y="52070"/>
                    <a:pt x="392430" y="69850"/>
                  </a:cubicBezTo>
                  <a:cubicBezTo>
                    <a:pt x="411480" y="85090"/>
                    <a:pt x="434340" y="110490"/>
                    <a:pt x="433070" y="128270"/>
                  </a:cubicBezTo>
                  <a:cubicBezTo>
                    <a:pt x="431800" y="144780"/>
                    <a:pt x="414020" y="157480"/>
                    <a:pt x="391160" y="172720"/>
                  </a:cubicBezTo>
                  <a:cubicBezTo>
                    <a:pt x="345440" y="203200"/>
                    <a:pt x="175260" y="234950"/>
                    <a:pt x="147320" y="264160"/>
                  </a:cubicBezTo>
                  <a:cubicBezTo>
                    <a:pt x="137160" y="274320"/>
                    <a:pt x="143510" y="289560"/>
                    <a:pt x="137160" y="294640"/>
                  </a:cubicBezTo>
                  <a:cubicBezTo>
                    <a:pt x="132080" y="298450"/>
                    <a:pt x="124460" y="298450"/>
                    <a:pt x="119380" y="295910"/>
                  </a:cubicBezTo>
                  <a:cubicBezTo>
                    <a:pt x="113030" y="293370"/>
                    <a:pt x="101600" y="280670"/>
                    <a:pt x="101600" y="273050"/>
                  </a:cubicBezTo>
                  <a:cubicBezTo>
                    <a:pt x="101600" y="265430"/>
                    <a:pt x="109220" y="251460"/>
                    <a:pt x="116840" y="247650"/>
                  </a:cubicBezTo>
                  <a:cubicBezTo>
                    <a:pt x="123190" y="243840"/>
                    <a:pt x="134620" y="246380"/>
                    <a:pt x="140970" y="250190"/>
                  </a:cubicBezTo>
                  <a:cubicBezTo>
                    <a:pt x="147320" y="254000"/>
                    <a:pt x="153670" y="264160"/>
                    <a:pt x="152400" y="271780"/>
                  </a:cubicBezTo>
                  <a:cubicBezTo>
                    <a:pt x="151130" y="279400"/>
                    <a:pt x="140970" y="293370"/>
                    <a:pt x="133350" y="295910"/>
                  </a:cubicBezTo>
                  <a:cubicBezTo>
                    <a:pt x="127000" y="298450"/>
                    <a:pt x="115570" y="295910"/>
                    <a:pt x="110490" y="290830"/>
                  </a:cubicBezTo>
                  <a:cubicBezTo>
                    <a:pt x="105410" y="284480"/>
                    <a:pt x="101600" y="267970"/>
                    <a:pt x="104140" y="260350"/>
                  </a:cubicBezTo>
                  <a:cubicBezTo>
                    <a:pt x="106680" y="254000"/>
                    <a:pt x="116840" y="247650"/>
                    <a:pt x="123190" y="246380"/>
                  </a:cubicBezTo>
                  <a:cubicBezTo>
                    <a:pt x="130810" y="245110"/>
                    <a:pt x="140970" y="248920"/>
                    <a:pt x="146050" y="254000"/>
                  </a:cubicBezTo>
                  <a:cubicBezTo>
                    <a:pt x="151130" y="259080"/>
                    <a:pt x="154940" y="270510"/>
                    <a:pt x="152400" y="276860"/>
                  </a:cubicBezTo>
                  <a:cubicBezTo>
                    <a:pt x="149860" y="284480"/>
                    <a:pt x="138430" y="295910"/>
                    <a:pt x="130810" y="297180"/>
                  </a:cubicBezTo>
                  <a:cubicBezTo>
                    <a:pt x="123190" y="298450"/>
                    <a:pt x="109220" y="292100"/>
                    <a:pt x="105410" y="284480"/>
                  </a:cubicBezTo>
                  <a:cubicBezTo>
                    <a:pt x="100330" y="271780"/>
                    <a:pt x="107950" y="237490"/>
                    <a:pt x="127000" y="217170"/>
                  </a:cubicBezTo>
                  <a:cubicBezTo>
                    <a:pt x="166370" y="176530"/>
                    <a:pt x="394970" y="147320"/>
                    <a:pt x="394970" y="121920"/>
                  </a:cubicBezTo>
                  <a:cubicBezTo>
                    <a:pt x="394970" y="106680"/>
                    <a:pt x="339090" y="95250"/>
                    <a:pt x="302260" y="85090"/>
                  </a:cubicBezTo>
                  <a:cubicBezTo>
                    <a:pt x="250190" y="69850"/>
                    <a:pt x="163830" y="50800"/>
                    <a:pt x="110490" y="50800"/>
                  </a:cubicBezTo>
                  <a:cubicBezTo>
                    <a:pt x="73660" y="50800"/>
                    <a:pt x="31750" y="73660"/>
                    <a:pt x="15240" y="66040"/>
                  </a:cubicBezTo>
                  <a:cubicBezTo>
                    <a:pt x="6350" y="60960"/>
                    <a:pt x="0" y="48260"/>
                    <a:pt x="1270" y="40640"/>
                  </a:cubicBezTo>
                  <a:cubicBezTo>
                    <a:pt x="2540" y="33020"/>
                    <a:pt x="20320" y="17780"/>
                    <a:pt x="20320" y="177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50" name="Group 250"/>
          <p:cNvGrpSpPr/>
          <p:nvPr/>
        </p:nvGrpSpPr>
        <p:grpSpPr>
          <a:xfrm>
            <a:off x="12998768" y="3763328"/>
            <a:ext cx="2253615" cy="267653"/>
            <a:chOff x="0" y="0"/>
            <a:chExt cx="3004820" cy="356870"/>
          </a:xfrm>
        </p:grpSpPr>
        <p:sp>
          <p:nvSpPr>
            <p:cNvPr id="251" name="Freeform 251"/>
            <p:cNvSpPr/>
            <p:nvPr/>
          </p:nvSpPr>
          <p:spPr>
            <a:xfrm>
              <a:off x="50800" y="44450"/>
              <a:ext cx="2904490" cy="266700"/>
            </a:xfrm>
            <a:custGeom>
              <a:avLst/>
              <a:gdLst/>
              <a:ahLst/>
              <a:cxnLst/>
              <a:rect l="l" t="t" r="r" b="b"/>
              <a:pathLst>
                <a:path w="2904490" h="266700">
                  <a:moveTo>
                    <a:pt x="2882900" y="57150"/>
                  </a:moveTo>
                  <a:cubicBezTo>
                    <a:pt x="2604770" y="85090"/>
                    <a:pt x="2287270" y="72390"/>
                    <a:pt x="2092960" y="77470"/>
                  </a:cubicBezTo>
                  <a:cubicBezTo>
                    <a:pt x="1934210" y="81280"/>
                    <a:pt x="1823720" y="87630"/>
                    <a:pt x="1662430" y="97790"/>
                  </a:cubicBezTo>
                  <a:cubicBezTo>
                    <a:pt x="1455420" y="111760"/>
                    <a:pt x="1189990" y="143510"/>
                    <a:pt x="955040" y="157480"/>
                  </a:cubicBezTo>
                  <a:cubicBezTo>
                    <a:pt x="723900" y="171450"/>
                    <a:pt x="400050" y="158750"/>
                    <a:pt x="265430" y="181610"/>
                  </a:cubicBezTo>
                  <a:cubicBezTo>
                    <a:pt x="208280" y="191770"/>
                    <a:pt x="185420" y="210820"/>
                    <a:pt x="144780" y="219710"/>
                  </a:cubicBezTo>
                  <a:cubicBezTo>
                    <a:pt x="105410" y="228600"/>
                    <a:pt x="49530" y="243840"/>
                    <a:pt x="25400" y="236220"/>
                  </a:cubicBezTo>
                  <a:cubicBezTo>
                    <a:pt x="12700" y="232410"/>
                    <a:pt x="0" y="222250"/>
                    <a:pt x="0" y="213360"/>
                  </a:cubicBezTo>
                  <a:cubicBezTo>
                    <a:pt x="0" y="204470"/>
                    <a:pt x="12700" y="187960"/>
                    <a:pt x="24130" y="185420"/>
                  </a:cubicBezTo>
                  <a:cubicBezTo>
                    <a:pt x="43180" y="180340"/>
                    <a:pt x="96520" y="201930"/>
                    <a:pt x="109220" y="217170"/>
                  </a:cubicBezTo>
                  <a:cubicBezTo>
                    <a:pt x="116840" y="226060"/>
                    <a:pt x="118110" y="240030"/>
                    <a:pt x="115570" y="247650"/>
                  </a:cubicBezTo>
                  <a:cubicBezTo>
                    <a:pt x="113030" y="254000"/>
                    <a:pt x="102870" y="260350"/>
                    <a:pt x="95250" y="261620"/>
                  </a:cubicBezTo>
                  <a:cubicBezTo>
                    <a:pt x="88900" y="262890"/>
                    <a:pt x="78740" y="259080"/>
                    <a:pt x="73660" y="254000"/>
                  </a:cubicBezTo>
                  <a:cubicBezTo>
                    <a:pt x="68580" y="248920"/>
                    <a:pt x="64770" y="236220"/>
                    <a:pt x="67310" y="229870"/>
                  </a:cubicBezTo>
                  <a:cubicBezTo>
                    <a:pt x="71120" y="222250"/>
                    <a:pt x="90170" y="210820"/>
                    <a:pt x="99060" y="212090"/>
                  </a:cubicBezTo>
                  <a:cubicBezTo>
                    <a:pt x="106680" y="213360"/>
                    <a:pt x="118110" y="228600"/>
                    <a:pt x="118110" y="237490"/>
                  </a:cubicBezTo>
                  <a:cubicBezTo>
                    <a:pt x="118110" y="245110"/>
                    <a:pt x="109220" y="259080"/>
                    <a:pt x="99060" y="261620"/>
                  </a:cubicBezTo>
                  <a:cubicBezTo>
                    <a:pt x="81280" y="266700"/>
                    <a:pt x="19050" y="246380"/>
                    <a:pt x="7620" y="229870"/>
                  </a:cubicBezTo>
                  <a:cubicBezTo>
                    <a:pt x="0" y="219710"/>
                    <a:pt x="3810" y="200660"/>
                    <a:pt x="7620" y="191770"/>
                  </a:cubicBezTo>
                  <a:cubicBezTo>
                    <a:pt x="11430" y="185420"/>
                    <a:pt x="16510" y="181610"/>
                    <a:pt x="25400" y="177800"/>
                  </a:cubicBezTo>
                  <a:cubicBezTo>
                    <a:pt x="46990" y="168910"/>
                    <a:pt x="106680" y="175260"/>
                    <a:pt x="146050" y="167640"/>
                  </a:cubicBezTo>
                  <a:cubicBezTo>
                    <a:pt x="185420" y="160020"/>
                    <a:pt x="205740" y="140970"/>
                    <a:pt x="261620" y="132080"/>
                  </a:cubicBezTo>
                  <a:cubicBezTo>
                    <a:pt x="393700" y="109220"/>
                    <a:pt x="720090" y="120650"/>
                    <a:pt x="951230" y="106680"/>
                  </a:cubicBezTo>
                  <a:cubicBezTo>
                    <a:pt x="1186180" y="92710"/>
                    <a:pt x="1455420" y="60960"/>
                    <a:pt x="1662430" y="46990"/>
                  </a:cubicBezTo>
                  <a:cubicBezTo>
                    <a:pt x="1823720" y="36830"/>
                    <a:pt x="1932940" y="30480"/>
                    <a:pt x="2092960" y="26670"/>
                  </a:cubicBezTo>
                  <a:cubicBezTo>
                    <a:pt x="2294890" y="21590"/>
                    <a:pt x="2650490" y="35560"/>
                    <a:pt x="2777490" y="24130"/>
                  </a:cubicBezTo>
                  <a:cubicBezTo>
                    <a:pt x="2827020" y="20320"/>
                    <a:pt x="2857500" y="0"/>
                    <a:pt x="2879090" y="6350"/>
                  </a:cubicBezTo>
                  <a:cubicBezTo>
                    <a:pt x="2891790" y="10160"/>
                    <a:pt x="2901950" y="20320"/>
                    <a:pt x="2903220" y="29210"/>
                  </a:cubicBezTo>
                  <a:cubicBezTo>
                    <a:pt x="2904490" y="38100"/>
                    <a:pt x="2882900" y="57150"/>
                    <a:pt x="2882900" y="571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52" name="Group 252"/>
          <p:cNvGrpSpPr/>
          <p:nvPr/>
        </p:nvGrpSpPr>
        <p:grpSpPr>
          <a:xfrm>
            <a:off x="12819698" y="3826192"/>
            <a:ext cx="482918" cy="317182"/>
            <a:chOff x="0" y="0"/>
            <a:chExt cx="643890" cy="422910"/>
          </a:xfrm>
        </p:grpSpPr>
        <p:sp>
          <p:nvSpPr>
            <p:cNvPr id="253" name="Freeform 253"/>
            <p:cNvSpPr/>
            <p:nvPr/>
          </p:nvSpPr>
          <p:spPr>
            <a:xfrm>
              <a:off x="43180" y="45720"/>
              <a:ext cx="551180" cy="331470"/>
            </a:xfrm>
            <a:custGeom>
              <a:avLst/>
              <a:gdLst/>
              <a:ahLst/>
              <a:cxnLst/>
              <a:rect l="l" t="t" r="r" b="b"/>
              <a:pathLst>
                <a:path w="551180" h="331470">
                  <a:moveTo>
                    <a:pt x="306070" y="55880"/>
                  </a:moveTo>
                  <a:cubicBezTo>
                    <a:pt x="255270" y="59690"/>
                    <a:pt x="238760" y="69850"/>
                    <a:pt x="218440" y="82550"/>
                  </a:cubicBezTo>
                  <a:cubicBezTo>
                    <a:pt x="189230" y="100330"/>
                    <a:pt x="143510" y="130810"/>
                    <a:pt x="116840" y="156210"/>
                  </a:cubicBezTo>
                  <a:cubicBezTo>
                    <a:pt x="95250" y="176530"/>
                    <a:pt x="82550" y="204470"/>
                    <a:pt x="66040" y="218440"/>
                  </a:cubicBezTo>
                  <a:cubicBezTo>
                    <a:pt x="54610" y="227330"/>
                    <a:pt x="43180" y="234950"/>
                    <a:pt x="33020" y="236220"/>
                  </a:cubicBezTo>
                  <a:cubicBezTo>
                    <a:pt x="25400" y="237490"/>
                    <a:pt x="15240" y="234950"/>
                    <a:pt x="10160" y="229870"/>
                  </a:cubicBezTo>
                  <a:cubicBezTo>
                    <a:pt x="5080" y="223520"/>
                    <a:pt x="0" y="203200"/>
                    <a:pt x="7620" y="195580"/>
                  </a:cubicBezTo>
                  <a:cubicBezTo>
                    <a:pt x="26670" y="176530"/>
                    <a:pt x="175260" y="201930"/>
                    <a:pt x="224790" y="213360"/>
                  </a:cubicBezTo>
                  <a:cubicBezTo>
                    <a:pt x="251460" y="219710"/>
                    <a:pt x="267970" y="242570"/>
                    <a:pt x="284480" y="236220"/>
                  </a:cubicBezTo>
                  <a:cubicBezTo>
                    <a:pt x="306070" y="228600"/>
                    <a:pt x="321310" y="179070"/>
                    <a:pt x="334010" y="148590"/>
                  </a:cubicBezTo>
                  <a:cubicBezTo>
                    <a:pt x="346710" y="118110"/>
                    <a:pt x="358140" y="76200"/>
                    <a:pt x="358140" y="54610"/>
                  </a:cubicBezTo>
                  <a:cubicBezTo>
                    <a:pt x="358140" y="44450"/>
                    <a:pt x="349250" y="36830"/>
                    <a:pt x="351790" y="30480"/>
                  </a:cubicBezTo>
                  <a:cubicBezTo>
                    <a:pt x="354330" y="22860"/>
                    <a:pt x="372110" y="10160"/>
                    <a:pt x="379730" y="11430"/>
                  </a:cubicBezTo>
                  <a:cubicBezTo>
                    <a:pt x="388620" y="12700"/>
                    <a:pt x="398780" y="29210"/>
                    <a:pt x="401320" y="43180"/>
                  </a:cubicBezTo>
                  <a:cubicBezTo>
                    <a:pt x="403860" y="62230"/>
                    <a:pt x="382270" y="90170"/>
                    <a:pt x="377190" y="118110"/>
                  </a:cubicBezTo>
                  <a:cubicBezTo>
                    <a:pt x="370840" y="153670"/>
                    <a:pt x="363220" y="214630"/>
                    <a:pt x="373380" y="238760"/>
                  </a:cubicBezTo>
                  <a:cubicBezTo>
                    <a:pt x="379730" y="252730"/>
                    <a:pt x="388620" y="259080"/>
                    <a:pt x="403860" y="265430"/>
                  </a:cubicBezTo>
                  <a:cubicBezTo>
                    <a:pt x="430530" y="276860"/>
                    <a:pt x="511810" y="266700"/>
                    <a:pt x="533400" y="276860"/>
                  </a:cubicBezTo>
                  <a:cubicBezTo>
                    <a:pt x="542290" y="281940"/>
                    <a:pt x="548640" y="288290"/>
                    <a:pt x="549910" y="294640"/>
                  </a:cubicBezTo>
                  <a:cubicBezTo>
                    <a:pt x="551180" y="300990"/>
                    <a:pt x="548640" y="312420"/>
                    <a:pt x="543560" y="317500"/>
                  </a:cubicBezTo>
                  <a:cubicBezTo>
                    <a:pt x="538480" y="322580"/>
                    <a:pt x="528320" y="327660"/>
                    <a:pt x="521970" y="326390"/>
                  </a:cubicBezTo>
                  <a:cubicBezTo>
                    <a:pt x="514350" y="325120"/>
                    <a:pt x="504190" y="318770"/>
                    <a:pt x="501650" y="312420"/>
                  </a:cubicBezTo>
                  <a:cubicBezTo>
                    <a:pt x="499110" y="306070"/>
                    <a:pt x="499110" y="295910"/>
                    <a:pt x="502920" y="289560"/>
                  </a:cubicBezTo>
                  <a:cubicBezTo>
                    <a:pt x="506730" y="283210"/>
                    <a:pt x="515620" y="275590"/>
                    <a:pt x="523240" y="275590"/>
                  </a:cubicBezTo>
                  <a:cubicBezTo>
                    <a:pt x="530860" y="275590"/>
                    <a:pt x="544830" y="284480"/>
                    <a:pt x="548640" y="292100"/>
                  </a:cubicBezTo>
                  <a:cubicBezTo>
                    <a:pt x="551180" y="298450"/>
                    <a:pt x="549910" y="309880"/>
                    <a:pt x="546100" y="316230"/>
                  </a:cubicBezTo>
                  <a:cubicBezTo>
                    <a:pt x="542290" y="321310"/>
                    <a:pt x="534670" y="323850"/>
                    <a:pt x="524510" y="326390"/>
                  </a:cubicBezTo>
                  <a:cubicBezTo>
                    <a:pt x="501650" y="331470"/>
                    <a:pt x="438150" y="330200"/>
                    <a:pt x="405130" y="318770"/>
                  </a:cubicBezTo>
                  <a:cubicBezTo>
                    <a:pt x="378460" y="309880"/>
                    <a:pt x="351790" y="290830"/>
                    <a:pt x="337820" y="275590"/>
                  </a:cubicBezTo>
                  <a:cubicBezTo>
                    <a:pt x="328930" y="265430"/>
                    <a:pt x="325120" y="256540"/>
                    <a:pt x="322580" y="241300"/>
                  </a:cubicBezTo>
                  <a:cubicBezTo>
                    <a:pt x="317500" y="212090"/>
                    <a:pt x="320040" y="147320"/>
                    <a:pt x="327660" y="107950"/>
                  </a:cubicBezTo>
                  <a:cubicBezTo>
                    <a:pt x="334010" y="74930"/>
                    <a:pt x="344170" y="34290"/>
                    <a:pt x="356870" y="20320"/>
                  </a:cubicBezTo>
                  <a:cubicBezTo>
                    <a:pt x="363220" y="12700"/>
                    <a:pt x="372110" y="10160"/>
                    <a:pt x="379730" y="11430"/>
                  </a:cubicBezTo>
                  <a:cubicBezTo>
                    <a:pt x="388620" y="13970"/>
                    <a:pt x="402590" y="25400"/>
                    <a:pt x="406400" y="39370"/>
                  </a:cubicBezTo>
                  <a:cubicBezTo>
                    <a:pt x="414020" y="66040"/>
                    <a:pt x="391160" y="135890"/>
                    <a:pt x="379730" y="170180"/>
                  </a:cubicBezTo>
                  <a:cubicBezTo>
                    <a:pt x="372110" y="194310"/>
                    <a:pt x="364490" y="212090"/>
                    <a:pt x="351790" y="229870"/>
                  </a:cubicBezTo>
                  <a:cubicBezTo>
                    <a:pt x="337820" y="248920"/>
                    <a:pt x="318770" y="274320"/>
                    <a:pt x="297180" y="280670"/>
                  </a:cubicBezTo>
                  <a:cubicBezTo>
                    <a:pt x="275590" y="287020"/>
                    <a:pt x="252730" y="267970"/>
                    <a:pt x="222250" y="264160"/>
                  </a:cubicBezTo>
                  <a:cubicBezTo>
                    <a:pt x="173990" y="257810"/>
                    <a:pt x="68580" y="273050"/>
                    <a:pt x="36830" y="257810"/>
                  </a:cubicBezTo>
                  <a:cubicBezTo>
                    <a:pt x="22860" y="251460"/>
                    <a:pt x="10160" y="234950"/>
                    <a:pt x="12700" y="229870"/>
                  </a:cubicBezTo>
                  <a:cubicBezTo>
                    <a:pt x="15240" y="224790"/>
                    <a:pt x="48260" y="227330"/>
                    <a:pt x="48260" y="227330"/>
                  </a:cubicBezTo>
                  <a:cubicBezTo>
                    <a:pt x="48260" y="227330"/>
                    <a:pt x="16510" y="236220"/>
                    <a:pt x="10160" y="229870"/>
                  </a:cubicBezTo>
                  <a:cubicBezTo>
                    <a:pt x="3810" y="224790"/>
                    <a:pt x="3810" y="207010"/>
                    <a:pt x="7620" y="195580"/>
                  </a:cubicBezTo>
                  <a:cubicBezTo>
                    <a:pt x="13970" y="177800"/>
                    <a:pt x="35560" y="161290"/>
                    <a:pt x="57150" y="140970"/>
                  </a:cubicBezTo>
                  <a:cubicBezTo>
                    <a:pt x="91440" y="110490"/>
                    <a:pt x="156210" y="59690"/>
                    <a:pt x="196850" y="36830"/>
                  </a:cubicBezTo>
                  <a:cubicBezTo>
                    <a:pt x="223520" y="21590"/>
                    <a:pt x="247650" y="10160"/>
                    <a:pt x="269240" y="5080"/>
                  </a:cubicBezTo>
                  <a:cubicBezTo>
                    <a:pt x="284480" y="1270"/>
                    <a:pt x="302260" y="0"/>
                    <a:pt x="312420" y="5080"/>
                  </a:cubicBezTo>
                  <a:cubicBezTo>
                    <a:pt x="321310" y="10160"/>
                    <a:pt x="332740" y="24130"/>
                    <a:pt x="331470" y="33020"/>
                  </a:cubicBezTo>
                  <a:cubicBezTo>
                    <a:pt x="330200" y="41910"/>
                    <a:pt x="306070" y="55880"/>
                    <a:pt x="306070" y="558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54" name="Group 254"/>
          <p:cNvGrpSpPr/>
          <p:nvPr/>
        </p:nvGrpSpPr>
        <p:grpSpPr>
          <a:xfrm>
            <a:off x="15233332" y="3982403"/>
            <a:ext cx="144780" cy="571500"/>
            <a:chOff x="0" y="0"/>
            <a:chExt cx="193040" cy="762000"/>
          </a:xfrm>
        </p:grpSpPr>
        <p:sp>
          <p:nvSpPr>
            <p:cNvPr id="255" name="Freeform 255"/>
            <p:cNvSpPr/>
            <p:nvPr/>
          </p:nvSpPr>
          <p:spPr>
            <a:xfrm>
              <a:off x="44450" y="50800"/>
              <a:ext cx="97790" cy="661670"/>
            </a:xfrm>
            <a:custGeom>
              <a:avLst/>
              <a:gdLst/>
              <a:ahLst/>
              <a:cxnLst/>
              <a:rect l="l" t="t" r="r" b="b"/>
              <a:pathLst>
                <a:path w="97790" h="661670">
                  <a:moveTo>
                    <a:pt x="97790" y="25400"/>
                  </a:moveTo>
                  <a:cubicBezTo>
                    <a:pt x="91440" y="344170"/>
                    <a:pt x="52070" y="511810"/>
                    <a:pt x="57150" y="579120"/>
                  </a:cubicBezTo>
                  <a:cubicBezTo>
                    <a:pt x="59690" y="608330"/>
                    <a:pt x="80010" y="627380"/>
                    <a:pt x="74930" y="641350"/>
                  </a:cubicBezTo>
                  <a:cubicBezTo>
                    <a:pt x="71120" y="651510"/>
                    <a:pt x="54610" y="660400"/>
                    <a:pt x="45720" y="660400"/>
                  </a:cubicBezTo>
                  <a:cubicBezTo>
                    <a:pt x="38100" y="660400"/>
                    <a:pt x="29210" y="652780"/>
                    <a:pt x="26670" y="646430"/>
                  </a:cubicBezTo>
                  <a:cubicBezTo>
                    <a:pt x="24130" y="638810"/>
                    <a:pt x="25400" y="624840"/>
                    <a:pt x="30480" y="618490"/>
                  </a:cubicBezTo>
                  <a:cubicBezTo>
                    <a:pt x="35560" y="612140"/>
                    <a:pt x="45720" y="608330"/>
                    <a:pt x="53340" y="609600"/>
                  </a:cubicBezTo>
                  <a:cubicBezTo>
                    <a:pt x="59690" y="610870"/>
                    <a:pt x="69850" y="617220"/>
                    <a:pt x="72390" y="623570"/>
                  </a:cubicBezTo>
                  <a:cubicBezTo>
                    <a:pt x="74930" y="631190"/>
                    <a:pt x="72390" y="647700"/>
                    <a:pt x="67310" y="654050"/>
                  </a:cubicBezTo>
                  <a:cubicBezTo>
                    <a:pt x="62230" y="659130"/>
                    <a:pt x="50800" y="661670"/>
                    <a:pt x="44450" y="659130"/>
                  </a:cubicBezTo>
                  <a:cubicBezTo>
                    <a:pt x="36830" y="656590"/>
                    <a:pt x="25400" y="643890"/>
                    <a:pt x="24130" y="636270"/>
                  </a:cubicBezTo>
                  <a:cubicBezTo>
                    <a:pt x="22860" y="629920"/>
                    <a:pt x="29210" y="618490"/>
                    <a:pt x="34290" y="614680"/>
                  </a:cubicBezTo>
                  <a:cubicBezTo>
                    <a:pt x="40640" y="610870"/>
                    <a:pt x="52070" y="608330"/>
                    <a:pt x="58420" y="610870"/>
                  </a:cubicBezTo>
                  <a:cubicBezTo>
                    <a:pt x="64770" y="613410"/>
                    <a:pt x="73660" y="621030"/>
                    <a:pt x="74930" y="628650"/>
                  </a:cubicBezTo>
                  <a:cubicBezTo>
                    <a:pt x="76200" y="636270"/>
                    <a:pt x="71120" y="652780"/>
                    <a:pt x="63500" y="656590"/>
                  </a:cubicBezTo>
                  <a:cubicBezTo>
                    <a:pt x="55880" y="660400"/>
                    <a:pt x="39370" y="659130"/>
                    <a:pt x="30480" y="651510"/>
                  </a:cubicBezTo>
                  <a:cubicBezTo>
                    <a:pt x="16510" y="640080"/>
                    <a:pt x="10160" y="610870"/>
                    <a:pt x="6350" y="576580"/>
                  </a:cubicBezTo>
                  <a:cubicBezTo>
                    <a:pt x="0" y="505460"/>
                    <a:pt x="40640" y="342900"/>
                    <a:pt x="46990" y="243840"/>
                  </a:cubicBezTo>
                  <a:cubicBezTo>
                    <a:pt x="52070" y="163830"/>
                    <a:pt x="33020" y="60960"/>
                    <a:pt x="46990" y="25400"/>
                  </a:cubicBezTo>
                  <a:cubicBezTo>
                    <a:pt x="52070" y="11430"/>
                    <a:pt x="62230" y="0"/>
                    <a:pt x="69850" y="0"/>
                  </a:cubicBezTo>
                  <a:cubicBezTo>
                    <a:pt x="78740" y="0"/>
                    <a:pt x="97790" y="25400"/>
                    <a:pt x="97790" y="254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56" name="Group 256"/>
          <p:cNvGrpSpPr/>
          <p:nvPr/>
        </p:nvGrpSpPr>
        <p:grpSpPr>
          <a:xfrm>
            <a:off x="15200948" y="4468178"/>
            <a:ext cx="1723073" cy="176212"/>
            <a:chOff x="0" y="0"/>
            <a:chExt cx="2297430" cy="234950"/>
          </a:xfrm>
        </p:grpSpPr>
        <p:sp>
          <p:nvSpPr>
            <p:cNvPr id="257" name="Freeform 257"/>
            <p:cNvSpPr/>
            <p:nvPr/>
          </p:nvSpPr>
          <p:spPr>
            <a:xfrm>
              <a:off x="50800" y="34290"/>
              <a:ext cx="2197100" cy="163830"/>
            </a:xfrm>
            <a:custGeom>
              <a:avLst/>
              <a:gdLst/>
              <a:ahLst/>
              <a:cxnLst/>
              <a:rect l="l" t="t" r="r" b="b"/>
              <a:pathLst>
                <a:path w="2197100" h="163830">
                  <a:moveTo>
                    <a:pt x="25400" y="78740"/>
                  </a:moveTo>
                  <a:cubicBezTo>
                    <a:pt x="1427480" y="88900"/>
                    <a:pt x="1972310" y="0"/>
                    <a:pt x="2099310" y="16510"/>
                  </a:cubicBezTo>
                  <a:cubicBezTo>
                    <a:pt x="2129790" y="20320"/>
                    <a:pt x="2138680" y="24130"/>
                    <a:pt x="2153920" y="35560"/>
                  </a:cubicBezTo>
                  <a:cubicBezTo>
                    <a:pt x="2170430" y="46990"/>
                    <a:pt x="2197100" y="74930"/>
                    <a:pt x="2195830" y="87630"/>
                  </a:cubicBezTo>
                  <a:cubicBezTo>
                    <a:pt x="2194560" y="96520"/>
                    <a:pt x="2179320" y="106680"/>
                    <a:pt x="2171700" y="107950"/>
                  </a:cubicBezTo>
                  <a:cubicBezTo>
                    <a:pt x="2164080" y="109220"/>
                    <a:pt x="2153920" y="102870"/>
                    <a:pt x="2150110" y="97790"/>
                  </a:cubicBezTo>
                  <a:cubicBezTo>
                    <a:pt x="2146300" y="91440"/>
                    <a:pt x="2143760" y="80010"/>
                    <a:pt x="2146300" y="73660"/>
                  </a:cubicBezTo>
                  <a:cubicBezTo>
                    <a:pt x="2148840" y="67310"/>
                    <a:pt x="2156460" y="57150"/>
                    <a:pt x="2164080" y="57150"/>
                  </a:cubicBezTo>
                  <a:cubicBezTo>
                    <a:pt x="2172970" y="55880"/>
                    <a:pt x="2194560" y="68580"/>
                    <a:pt x="2195830" y="77470"/>
                  </a:cubicBezTo>
                  <a:cubicBezTo>
                    <a:pt x="2197100" y="86360"/>
                    <a:pt x="2185670" y="105410"/>
                    <a:pt x="2174240" y="107950"/>
                  </a:cubicBezTo>
                  <a:cubicBezTo>
                    <a:pt x="2157730" y="111760"/>
                    <a:pt x="2123440" y="72390"/>
                    <a:pt x="2100580" y="67310"/>
                  </a:cubicBezTo>
                  <a:cubicBezTo>
                    <a:pt x="2084070" y="63500"/>
                    <a:pt x="2076450" y="67310"/>
                    <a:pt x="2053590" y="68580"/>
                  </a:cubicBezTo>
                  <a:cubicBezTo>
                    <a:pt x="1982470" y="73660"/>
                    <a:pt x="1786890" y="100330"/>
                    <a:pt x="1628140" y="113030"/>
                  </a:cubicBezTo>
                  <a:cubicBezTo>
                    <a:pt x="1426210" y="129540"/>
                    <a:pt x="1183640" y="146050"/>
                    <a:pt x="937260" y="149860"/>
                  </a:cubicBezTo>
                  <a:cubicBezTo>
                    <a:pt x="654050" y="153670"/>
                    <a:pt x="111760" y="163830"/>
                    <a:pt x="25400" y="129540"/>
                  </a:cubicBezTo>
                  <a:cubicBezTo>
                    <a:pt x="8890" y="123190"/>
                    <a:pt x="0" y="114300"/>
                    <a:pt x="0" y="106680"/>
                  </a:cubicBezTo>
                  <a:cubicBezTo>
                    <a:pt x="0" y="97790"/>
                    <a:pt x="25400" y="78740"/>
                    <a:pt x="25400" y="7874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58" name="Group 258"/>
          <p:cNvGrpSpPr/>
          <p:nvPr/>
        </p:nvGrpSpPr>
        <p:grpSpPr>
          <a:xfrm>
            <a:off x="16876395" y="4344353"/>
            <a:ext cx="446722" cy="358140"/>
            <a:chOff x="0" y="0"/>
            <a:chExt cx="595630" cy="477520"/>
          </a:xfrm>
        </p:grpSpPr>
        <p:sp>
          <p:nvSpPr>
            <p:cNvPr id="259" name="Freeform 259"/>
            <p:cNvSpPr/>
            <p:nvPr/>
          </p:nvSpPr>
          <p:spPr>
            <a:xfrm>
              <a:off x="39370" y="49530"/>
              <a:ext cx="508000" cy="378460"/>
            </a:xfrm>
            <a:custGeom>
              <a:avLst/>
              <a:gdLst/>
              <a:ahLst/>
              <a:cxnLst/>
              <a:rect l="l" t="t" r="r" b="b"/>
              <a:pathLst>
                <a:path w="508000" h="378460">
                  <a:moveTo>
                    <a:pt x="83820" y="107950"/>
                  </a:moveTo>
                  <a:cubicBezTo>
                    <a:pt x="55880" y="298450"/>
                    <a:pt x="46990" y="306070"/>
                    <a:pt x="39370" y="306070"/>
                  </a:cubicBezTo>
                  <a:cubicBezTo>
                    <a:pt x="30480" y="306070"/>
                    <a:pt x="13970" y="290830"/>
                    <a:pt x="11430" y="279400"/>
                  </a:cubicBezTo>
                  <a:cubicBezTo>
                    <a:pt x="8890" y="266700"/>
                    <a:pt x="20320" y="248920"/>
                    <a:pt x="27940" y="232410"/>
                  </a:cubicBezTo>
                  <a:cubicBezTo>
                    <a:pt x="38100" y="213360"/>
                    <a:pt x="57150" y="194310"/>
                    <a:pt x="67310" y="171450"/>
                  </a:cubicBezTo>
                  <a:cubicBezTo>
                    <a:pt x="80010" y="143510"/>
                    <a:pt x="80010" y="102870"/>
                    <a:pt x="95250" y="76200"/>
                  </a:cubicBezTo>
                  <a:cubicBezTo>
                    <a:pt x="110490" y="50800"/>
                    <a:pt x="133350" y="24130"/>
                    <a:pt x="156210" y="11430"/>
                  </a:cubicBezTo>
                  <a:cubicBezTo>
                    <a:pt x="176530" y="1270"/>
                    <a:pt x="196850" y="0"/>
                    <a:pt x="224790" y="1270"/>
                  </a:cubicBezTo>
                  <a:cubicBezTo>
                    <a:pt x="273050" y="2540"/>
                    <a:pt x="372110" y="21590"/>
                    <a:pt x="416560" y="39370"/>
                  </a:cubicBezTo>
                  <a:cubicBezTo>
                    <a:pt x="443230" y="49530"/>
                    <a:pt x="459740" y="58420"/>
                    <a:pt x="474980" y="74930"/>
                  </a:cubicBezTo>
                  <a:cubicBezTo>
                    <a:pt x="488950" y="90170"/>
                    <a:pt x="508000" y="113030"/>
                    <a:pt x="505460" y="133350"/>
                  </a:cubicBezTo>
                  <a:cubicBezTo>
                    <a:pt x="501650" y="158750"/>
                    <a:pt x="458470" y="190500"/>
                    <a:pt x="426720" y="212090"/>
                  </a:cubicBezTo>
                  <a:cubicBezTo>
                    <a:pt x="392430" y="234950"/>
                    <a:pt x="336550" y="245110"/>
                    <a:pt x="307340" y="262890"/>
                  </a:cubicBezTo>
                  <a:cubicBezTo>
                    <a:pt x="287020" y="274320"/>
                    <a:pt x="269240" y="283210"/>
                    <a:pt x="260350" y="299720"/>
                  </a:cubicBezTo>
                  <a:cubicBezTo>
                    <a:pt x="251460" y="317500"/>
                    <a:pt x="269240" y="360680"/>
                    <a:pt x="259080" y="370840"/>
                  </a:cubicBezTo>
                  <a:cubicBezTo>
                    <a:pt x="252730" y="377190"/>
                    <a:pt x="234950" y="377190"/>
                    <a:pt x="228600" y="373380"/>
                  </a:cubicBezTo>
                  <a:cubicBezTo>
                    <a:pt x="222250" y="369570"/>
                    <a:pt x="215900" y="351790"/>
                    <a:pt x="218440" y="344170"/>
                  </a:cubicBezTo>
                  <a:cubicBezTo>
                    <a:pt x="220980" y="336550"/>
                    <a:pt x="236220" y="326390"/>
                    <a:pt x="243840" y="326390"/>
                  </a:cubicBezTo>
                  <a:cubicBezTo>
                    <a:pt x="251460" y="326390"/>
                    <a:pt x="260350" y="331470"/>
                    <a:pt x="264160" y="337820"/>
                  </a:cubicBezTo>
                  <a:cubicBezTo>
                    <a:pt x="267970" y="345440"/>
                    <a:pt x="266700" y="363220"/>
                    <a:pt x="261620" y="369570"/>
                  </a:cubicBezTo>
                  <a:cubicBezTo>
                    <a:pt x="257810" y="374650"/>
                    <a:pt x="246380" y="378460"/>
                    <a:pt x="238760" y="377190"/>
                  </a:cubicBezTo>
                  <a:cubicBezTo>
                    <a:pt x="232410" y="375920"/>
                    <a:pt x="224790" y="370840"/>
                    <a:pt x="219710" y="363220"/>
                  </a:cubicBezTo>
                  <a:cubicBezTo>
                    <a:pt x="210820" y="349250"/>
                    <a:pt x="205740" y="307340"/>
                    <a:pt x="209550" y="289560"/>
                  </a:cubicBezTo>
                  <a:cubicBezTo>
                    <a:pt x="212090" y="278130"/>
                    <a:pt x="214630" y="273050"/>
                    <a:pt x="226060" y="261620"/>
                  </a:cubicBezTo>
                  <a:cubicBezTo>
                    <a:pt x="259080" y="229870"/>
                    <a:pt x="468630" y="153670"/>
                    <a:pt x="468630" y="123190"/>
                  </a:cubicBezTo>
                  <a:cubicBezTo>
                    <a:pt x="468630" y="107950"/>
                    <a:pt x="436880" y="99060"/>
                    <a:pt x="410210" y="88900"/>
                  </a:cubicBezTo>
                  <a:cubicBezTo>
                    <a:pt x="363220" y="72390"/>
                    <a:pt x="243840" y="53340"/>
                    <a:pt x="204470" y="53340"/>
                  </a:cubicBezTo>
                  <a:cubicBezTo>
                    <a:pt x="187960" y="53340"/>
                    <a:pt x="181610" y="50800"/>
                    <a:pt x="170180" y="59690"/>
                  </a:cubicBezTo>
                  <a:cubicBezTo>
                    <a:pt x="137160" y="85090"/>
                    <a:pt x="85090" y="262890"/>
                    <a:pt x="59690" y="292100"/>
                  </a:cubicBezTo>
                  <a:cubicBezTo>
                    <a:pt x="52070" y="300990"/>
                    <a:pt x="46990" y="306070"/>
                    <a:pt x="39370" y="306070"/>
                  </a:cubicBezTo>
                  <a:cubicBezTo>
                    <a:pt x="30480" y="304800"/>
                    <a:pt x="16510" y="294640"/>
                    <a:pt x="11430" y="279400"/>
                  </a:cubicBezTo>
                  <a:cubicBezTo>
                    <a:pt x="0" y="247650"/>
                    <a:pt x="16510" y="129540"/>
                    <a:pt x="33020" y="101600"/>
                  </a:cubicBezTo>
                  <a:cubicBezTo>
                    <a:pt x="40640" y="88900"/>
                    <a:pt x="52070" y="81280"/>
                    <a:pt x="60960" y="82550"/>
                  </a:cubicBezTo>
                  <a:cubicBezTo>
                    <a:pt x="69850" y="83820"/>
                    <a:pt x="83820" y="107950"/>
                    <a:pt x="83820" y="1079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60" name="Group 260"/>
          <p:cNvGrpSpPr/>
          <p:nvPr/>
        </p:nvGrpSpPr>
        <p:grpSpPr>
          <a:xfrm>
            <a:off x="15373350" y="4655820"/>
            <a:ext cx="1584008" cy="187642"/>
            <a:chOff x="0" y="0"/>
            <a:chExt cx="2112010" cy="250190"/>
          </a:xfrm>
        </p:grpSpPr>
        <p:sp>
          <p:nvSpPr>
            <p:cNvPr id="261" name="Freeform 261"/>
            <p:cNvSpPr/>
            <p:nvPr/>
          </p:nvSpPr>
          <p:spPr>
            <a:xfrm>
              <a:off x="49530" y="35560"/>
              <a:ext cx="2015490" cy="166370"/>
            </a:xfrm>
            <a:custGeom>
              <a:avLst/>
              <a:gdLst/>
              <a:ahLst/>
              <a:cxnLst/>
              <a:rect l="l" t="t" r="r" b="b"/>
              <a:pathLst>
                <a:path w="2015490" h="166370">
                  <a:moveTo>
                    <a:pt x="1981200" y="85090"/>
                  </a:moveTo>
                  <a:cubicBezTo>
                    <a:pt x="1831340" y="67310"/>
                    <a:pt x="1800860" y="80010"/>
                    <a:pt x="1746250" y="83820"/>
                  </a:cubicBezTo>
                  <a:cubicBezTo>
                    <a:pt x="1647190" y="90170"/>
                    <a:pt x="1441450" y="91440"/>
                    <a:pt x="1322070" y="86360"/>
                  </a:cubicBezTo>
                  <a:cubicBezTo>
                    <a:pt x="1235710" y="82550"/>
                    <a:pt x="1192530" y="71120"/>
                    <a:pt x="1098550" y="67310"/>
                  </a:cubicBezTo>
                  <a:cubicBezTo>
                    <a:pt x="937260" y="59690"/>
                    <a:pt x="629920" y="52070"/>
                    <a:pt x="440690" y="66040"/>
                  </a:cubicBezTo>
                  <a:cubicBezTo>
                    <a:pt x="294640" y="76200"/>
                    <a:pt x="106680" y="88900"/>
                    <a:pt x="55880" y="123190"/>
                  </a:cubicBezTo>
                  <a:cubicBezTo>
                    <a:pt x="38100" y="134620"/>
                    <a:pt x="41910" y="160020"/>
                    <a:pt x="31750" y="163830"/>
                  </a:cubicBezTo>
                  <a:cubicBezTo>
                    <a:pt x="25400" y="166370"/>
                    <a:pt x="13970" y="162560"/>
                    <a:pt x="8890" y="157480"/>
                  </a:cubicBezTo>
                  <a:cubicBezTo>
                    <a:pt x="3810" y="152400"/>
                    <a:pt x="1270" y="142240"/>
                    <a:pt x="2540" y="134620"/>
                  </a:cubicBezTo>
                  <a:cubicBezTo>
                    <a:pt x="3810" y="128270"/>
                    <a:pt x="10160" y="118110"/>
                    <a:pt x="16510" y="115570"/>
                  </a:cubicBezTo>
                  <a:cubicBezTo>
                    <a:pt x="22860" y="113030"/>
                    <a:pt x="34290" y="113030"/>
                    <a:pt x="40640" y="116840"/>
                  </a:cubicBezTo>
                  <a:cubicBezTo>
                    <a:pt x="46990" y="120650"/>
                    <a:pt x="52070" y="130810"/>
                    <a:pt x="52070" y="138430"/>
                  </a:cubicBezTo>
                  <a:cubicBezTo>
                    <a:pt x="52070" y="146050"/>
                    <a:pt x="48260" y="156210"/>
                    <a:pt x="41910" y="160020"/>
                  </a:cubicBezTo>
                  <a:cubicBezTo>
                    <a:pt x="35560" y="163830"/>
                    <a:pt x="17780" y="163830"/>
                    <a:pt x="11430" y="158750"/>
                  </a:cubicBezTo>
                  <a:cubicBezTo>
                    <a:pt x="5080" y="154940"/>
                    <a:pt x="1270" y="146050"/>
                    <a:pt x="1270" y="137160"/>
                  </a:cubicBezTo>
                  <a:cubicBezTo>
                    <a:pt x="0" y="120650"/>
                    <a:pt x="10160" y="78740"/>
                    <a:pt x="25400" y="68580"/>
                  </a:cubicBezTo>
                  <a:cubicBezTo>
                    <a:pt x="40640" y="58420"/>
                    <a:pt x="62230" y="73660"/>
                    <a:pt x="92710" y="72390"/>
                  </a:cubicBezTo>
                  <a:cubicBezTo>
                    <a:pt x="163830" y="68580"/>
                    <a:pt x="306070" y="26670"/>
                    <a:pt x="440690" y="15240"/>
                  </a:cubicBezTo>
                  <a:cubicBezTo>
                    <a:pt x="624840" y="0"/>
                    <a:pt x="938530" y="8890"/>
                    <a:pt x="1099820" y="16510"/>
                  </a:cubicBezTo>
                  <a:cubicBezTo>
                    <a:pt x="1193800" y="20320"/>
                    <a:pt x="1235710" y="31750"/>
                    <a:pt x="1322070" y="35560"/>
                  </a:cubicBezTo>
                  <a:cubicBezTo>
                    <a:pt x="1440180" y="40640"/>
                    <a:pt x="1642110" y="39370"/>
                    <a:pt x="1742440" y="33020"/>
                  </a:cubicBezTo>
                  <a:cubicBezTo>
                    <a:pt x="1799590" y="29210"/>
                    <a:pt x="1831340" y="15240"/>
                    <a:pt x="1874520" y="16510"/>
                  </a:cubicBezTo>
                  <a:cubicBezTo>
                    <a:pt x="1917700" y="17780"/>
                    <a:pt x="1985010" y="22860"/>
                    <a:pt x="2002790" y="39370"/>
                  </a:cubicBezTo>
                  <a:cubicBezTo>
                    <a:pt x="2011680" y="48260"/>
                    <a:pt x="2015490" y="64770"/>
                    <a:pt x="2011680" y="72390"/>
                  </a:cubicBezTo>
                  <a:cubicBezTo>
                    <a:pt x="2007870" y="80010"/>
                    <a:pt x="1981200" y="85090"/>
                    <a:pt x="1981200" y="850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62" name="Group 262"/>
          <p:cNvGrpSpPr/>
          <p:nvPr/>
        </p:nvGrpSpPr>
        <p:grpSpPr>
          <a:xfrm>
            <a:off x="15131415" y="4706303"/>
            <a:ext cx="304800" cy="269558"/>
            <a:chOff x="0" y="0"/>
            <a:chExt cx="406400" cy="359410"/>
          </a:xfrm>
        </p:grpSpPr>
        <p:sp>
          <p:nvSpPr>
            <p:cNvPr id="263" name="Freeform 263"/>
            <p:cNvSpPr/>
            <p:nvPr/>
          </p:nvSpPr>
          <p:spPr>
            <a:xfrm>
              <a:off x="48260" y="49530"/>
              <a:ext cx="308610" cy="271780"/>
            </a:xfrm>
            <a:custGeom>
              <a:avLst/>
              <a:gdLst/>
              <a:ahLst/>
              <a:cxnLst/>
              <a:rect l="l" t="t" r="r" b="b"/>
              <a:pathLst>
                <a:path w="308610" h="271780">
                  <a:moveTo>
                    <a:pt x="181610" y="135890"/>
                  </a:moveTo>
                  <a:cubicBezTo>
                    <a:pt x="205740" y="52070"/>
                    <a:pt x="146050" y="90170"/>
                    <a:pt x="116840" y="111760"/>
                  </a:cubicBezTo>
                  <a:cubicBezTo>
                    <a:pt x="87630" y="133350"/>
                    <a:pt x="57150" y="180340"/>
                    <a:pt x="36830" y="186690"/>
                  </a:cubicBezTo>
                  <a:cubicBezTo>
                    <a:pt x="27940" y="189230"/>
                    <a:pt x="19050" y="186690"/>
                    <a:pt x="13970" y="182880"/>
                  </a:cubicBezTo>
                  <a:cubicBezTo>
                    <a:pt x="7620" y="179070"/>
                    <a:pt x="0" y="167640"/>
                    <a:pt x="2540" y="161290"/>
                  </a:cubicBezTo>
                  <a:cubicBezTo>
                    <a:pt x="5080" y="152400"/>
                    <a:pt x="27940" y="144780"/>
                    <a:pt x="45720" y="143510"/>
                  </a:cubicBezTo>
                  <a:cubicBezTo>
                    <a:pt x="76200" y="140970"/>
                    <a:pt x="130810" y="160020"/>
                    <a:pt x="167640" y="175260"/>
                  </a:cubicBezTo>
                  <a:cubicBezTo>
                    <a:pt x="200660" y="187960"/>
                    <a:pt x="236220" y="224790"/>
                    <a:pt x="257810" y="224790"/>
                  </a:cubicBezTo>
                  <a:cubicBezTo>
                    <a:pt x="270510" y="224790"/>
                    <a:pt x="278130" y="207010"/>
                    <a:pt x="287020" y="208280"/>
                  </a:cubicBezTo>
                  <a:cubicBezTo>
                    <a:pt x="294640" y="209550"/>
                    <a:pt x="307340" y="223520"/>
                    <a:pt x="307340" y="231140"/>
                  </a:cubicBezTo>
                  <a:cubicBezTo>
                    <a:pt x="307340" y="240030"/>
                    <a:pt x="292100" y="259080"/>
                    <a:pt x="283210" y="259080"/>
                  </a:cubicBezTo>
                  <a:cubicBezTo>
                    <a:pt x="274320" y="259080"/>
                    <a:pt x="256540" y="241300"/>
                    <a:pt x="256540" y="232410"/>
                  </a:cubicBezTo>
                  <a:cubicBezTo>
                    <a:pt x="256540" y="223520"/>
                    <a:pt x="275590" y="208280"/>
                    <a:pt x="284480" y="208280"/>
                  </a:cubicBezTo>
                  <a:cubicBezTo>
                    <a:pt x="292100" y="208280"/>
                    <a:pt x="306070" y="220980"/>
                    <a:pt x="307340" y="228600"/>
                  </a:cubicBezTo>
                  <a:cubicBezTo>
                    <a:pt x="308610" y="236220"/>
                    <a:pt x="304800" y="251460"/>
                    <a:pt x="293370" y="256540"/>
                  </a:cubicBezTo>
                  <a:cubicBezTo>
                    <a:pt x="260350" y="271780"/>
                    <a:pt x="22860" y="203200"/>
                    <a:pt x="21590" y="187960"/>
                  </a:cubicBezTo>
                  <a:cubicBezTo>
                    <a:pt x="21590" y="182880"/>
                    <a:pt x="50800" y="173990"/>
                    <a:pt x="50800" y="175260"/>
                  </a:cubicBezTo>
                  <a:cubicBezTo>
                    <a:pt x="50800" y="175260"/>
                    <a:pt x="38100" y="187960"/>
                    <a:pt x="30480" y="187960"/>
                  </a:cubicBezTo>
                  <a:cubicBezTo>
                    <a:pt x="24130" y="187960"/>
                    <a:pt x="12700" y="184150"/>
                    <a:pt x="8890" y="179070"/>
                  </a:cubicBezTo>
                  <a:cubicBezTo>
                    <a:pt x="3810" y="172720"/>
                    <a:pt x="2540" y="161290"/>
                    <a:pt x="6350" y="149860"/>
                  </a:cubicBezTo>
                  <a:cubicBezTo>
                    <a:pt x="13970" y="128270"/>
                    <a:pt x="60960" y="92710"/>
                    <a:pt x="90170" y="68580"/>
                  </a:cubicBezTo>
                  <a:cubicBezTo>
                    <a:pt x="118110" y="45720"/>
                    <a:pt x="152400" y="21590"/>
                    <a:pt x="177800" y="11430"/>
                  </a:cubicBezTo>
                  <a:cubicBezTo>
                    <a:pt x="194310" y="5080"/>
                    <a:pt x="208280" y="0"/>
                    <a:pt x="220980" y="1270"/>
                  </a:cubicBezTo>
                  <a:cubicBezTo>
                    <a:pt x="231140" y="1270"/>
                    <a:pt x="242570" y="5080"/>
                    <a:pt x="250190" y="11430"/>
                  </a:cubicBezTo>
                  <a:cubicBezTo>
                    <a:pt x="257810" y="17780"/>
                    <a:pt x="262890" y="25400"/>
                    <a:pt x="265430" y="36830"/>
                  </a:cubicBezTo>
                  <a:cubicBezTo>
                    <a:pt x="267970" y="54610"/>
                    <a:pt x="259080" y="88900"/>
                    <a:pt x="251460" y="110490"/>
                  </a:cubicBezTo>
                  <a:cubicBezTo>
                    <a:pt x="245110" y="130810"/>
                    <a:pt x="236220" y="154940"/>
                    <a:pt x="223520" y="163830"/>
                  </a:cubicBezTo>
                  <a:cubicBezTo>
                    <a:pt x="214630" y="170180"/>
                    <a:pt x="198120" y="173990"/>
                    <a:pt x="190500" y="168910"/>
                  </a:cubicBezTo>
                  <a:cubicBezTo>
                    <a:pt x="182880" y="163830"/>
                    <a:pt x="181610" y="135890"/>
                    <a:pt x="181610" y="1358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64" name="Group 264"/>
          <p:cNvGrpSpPr/>
          <p:nvPr/>
        </p:nvGrpSpPr>
        <p:grpSpPr>
          <a:xfrm>
            <a:off x="15312390" y="4750118"/>
            <a:ext cx="182880" cy="316230"/>
            <a:chOff x="0" y="0"/>
            <a:chExt cx="243840" cy="421640"/>
          </a:xfrm>
        </p:grpSpPr>
        <p:sp>
          <p:nvSpPr>
            <p:cNvPr id="265" name="Freeform 265"/>
            <p:cNvSpPr/>
            <p:nvPr/>
          </p:nvSpPr>
          <p:spPr>
            <a:xfrm>
              <a:off x="48260" y="49530"/>
              <a:ext cx="147320" cy="325120"/>
            </a:xfrm>
            <a:custGeom>
              <a:avLst/>
              <a:gdLst/>
              <a:ahLst/>
              <a:cxnLst/>
              <a:rect l="l" t="t" r="r" b="b"/>
              <a:pathLst>
                <a:path w="147320" h="325120">
                  <a:moveTo>
                    <a:pt x="127000" y="44450"/>
                  </a:moveTo>
                  <a:cubicBezTo>
                    <a:pt x="69850" y="128270"/>
                    <a:pt x="50800" y="187960"/>
                    <a:pt x="53340" y="217170"/>
                  </a:cubicBezTo>
                  <a:cubicBezTo>
                    <a:pt x="54610" y="234950"/>
                    <a:pt x="59690" y="247650"/>
                    <a:pt x="71120" y="257810"/>
                  </a:cubicBezTo>
                  <a:cubicBezTo>
                    <a:pt x="86360" y="271780"/>
                    <a:pt x="135890" y="273050"/>
                    <a:pt x="143510" y="285750"/>
                  </a:cubicBezTo>
                  <a:cubicBezTo>
                    <a:pt x="147320" y="292100"/>
                    <a:pt x="144780" y="302260"/>
                    <a:pt x="140970" y="308610"/>
                  </a:cubicBezTo>
                  <a:cubicBezTo>
                    <a:pt x="137160" y="314960"/>
                    <a:pt x="128270" y="321310"/>
                    <a:pt x="120650" y="321310"/>
                  </a:cubicBezTo>
                  <a:cubicBezTo>
                    <a:pt x="114300" y="321310"/>
                    <a:pt x="102870" y="316230"/>
                    <a:pt x="99060" y="311150"/>
                  </a:cubicBezTo>
                  <a:cubicBezTo>
                    <a:pt x="95250" y="304800"/>
                    <a:pt x="92710" y="293370"/>
                    <a:pt x="95250" y="287020"/>
                  </a:cubicBezTo>
                  <a:cubicBezTo>
                    <a:pt x="97790" y="280670"/>
                    <a:pt x="106680" y="271780"/>
                    <a:pt x="113030" y="270510"/>
                  </a:cubicBezTo>
                  <a:cubicBezTo>
                    <a:pt x="119380" y="269240"/>
                    <a:pt x="130810" y="271780"/>
                    <a:pt x="135890" y="276860"/>
                  </a:cubicBezTo>
                  <a:cubicBezTo>
                    <a:pt x="140970" y="281940"/>
                    <a:pt x="146050" y="292100"/>
                    <a:pt x="144780" y="298450"/>
                  </a:cubicBezTo>
                  <a:cubicBezTo>
                    <a:pt x="143510" y="306070"/>
                    <a:pt x="138430" y="314960"/>
                    <a:pt x="130810" y="318770"/>
                  </a:cubicBezTo>
                  <a:cubicBezTo>
                    <a:pt x="116840" y="325120"/>
                    <a:pt x="76200" y="316230"/>
                    <a:pt x="58420" y="308610"/>
                  </a:cubicBezTo>
                  <a:cubicBezTo>
                    <a:pt x="45720" y="303530"/>
                    <a:pt x="36830" y="298450"/>
                    <a:pt x="29210" y="287020"/>
                  </a:cubicBezTo>
                  <a:cubicBezTo>
                    <a:pt x="16510" y="270510"/>
                    <a:pt x="5080" y="237490"/>
                    <a:pt x="2540" y="212090"/>
                  </a:cubicBezTo>
                  <a:cubicBezTo>
                    <a:pt x="0" y="187960"/>
                    <a:pt x="6350" y="165100"/>
                    <a:pt x="15240" y="139700"/>
                  </a:cubicBezTo>
                  <a:cubicBezTo>
                    <a:pt x="25400" y="106680"/>
                    <a:pt x="46990" y="54610"/>
                    <a:pt x="67310" y="31750"/>
                  </a:cubicBezTo>
                  <a:cubicBezTo>
                    <a:pt x="81280" y="15240"/>
                    <a:pt x="102870" y="0"/>
                    <a:pt x="114300" y="1270"/>
                  </a:cubicBezTo>
                  <a:cubicBezTo>
                    <a:pt x="123190" y="2540"/>
                    <a:pt x="133350" y="13970"/>
                    <a:pt x="134620" y="21590"/>
                  </a:cubicBezTo>
                  <a:cubicBezTo>
                    <a:pt x="135890" y="27940"/>
                    <a:pt x="127000" y="44450"/>
                    <a:pt x="127000" y="444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66" name="Group 266"/>
          <p:cNvGrpSpPr/>
          <p:nvPr/>
        </p:nvGrpSpPr>
        <p:grpSpPr>
          <a:xfrm>
            <a:off x="17065942" y="4733925"/>
            <a:ext cx="340042" cy="3544253"/>
            <a:chOff x="0" y="0"/>
            <a:chExt cx="453390" cy="4725670"/>
          </a:xfrm>
        </p:grpSpPr>
        <p:sp>
          <p:nvSpPr>
            <p:cNvPr id="267" name="Freeform 267"/>
            <p:cNvSpPr/>
            <p:nvPr/>
          </p:nvSpPr>
          <p:spPr>
            <a:xfrm>
              <a:off x="36830" y="49530"/>
              <a:ext cx="369570" cy="4627880"/>
            </a:xfrm>
            <a:custGeom>
              <a:avLst/>
              <a:gdLst/>
              <a:ahLst/>
              <a:cxnLst/>
              <a:rect l="l" t="t" r="r" b="b"/>
              <a:pathLst>
                <a:path w="369570" h="4627880">
                  <a:moveTo>
                    <a:pt x="354330" y="20320"/>
                  </a:moveTo>
                  <a:cubicBezTo>
                    <a:pt x="369570" y="110490"/>
                    <a:pt x="363220" y="163830"/>
                    <a:pt x="356870" y="255270"/>
                  </a:cubicBezTo>
                  <a:cubicBezTo>
                    <a:pt x="339090" y="516890"/>
                    <a:pt x="246380" y="1252220"/>
                    <a:pt x="220980" y="1761490"/>
                  </a:cubicBezTo>
                  <a:cubicBezTo>
                    <a:pt x="195580" y="2283460"/>
                    <a:pt x="218440" y="2981960"/>
                    <a:pt x="208280" y="3351530"/>
                  </a:cubicBezTo>
                  <a:cubicBezTo>
                    <a:pt x="203200" y="3549650"/>
                    <a:pt x="208280" y="3670300"/>
                    <a:pt x="187960" y="3807460"/>
                  </a:cubicBezTo>
                  <a:cubicBezTo>
                    <a:pt x="171450" y="3923030"/>
                    <a:pt x="128270" y="4015740"/>
                    <a:pt x="107950" y="4121150"/>
                  </a:cubicBezTo>
                  <a:cubicBezTo>
                    <a:pt x="87630" y="4225290"/>
                    <a:pt x="69850" y="4356100"/>
                    <a:pt x="63500" y="4437380"/>
                  </a:cubicBezTo>
                  <a:cubicBezTo>
                    <a:pt x="59690" y="4488180"/>
                    <a:pt x="55880" y="4532630"/>
                    <a:pt x="62230" y="4563110"/>
                  </a:cubicBezTo>
                  <a:cubicBezTo>
                    <a:pt x="66040" y="4582160"/>
                    <a:pt x="83820" y="4594860"/>
                    <a:pt x="82550" y="4606290"/>
                  </a:cubicBezTo>
                  <a:cubicBezTo>
                    <a:pt x="81280" y="4613910"/>
                    <a:pt x="72390" y="4621530"/>
                    <a:pt x="66040" y="4624070"/>
                  </a:cubicBezTo>
                  <a:cubicBezTo>
                    <a:pt x="59690" y="4626610"/>
                    <a:pt x="48260" y="4625340"/>
                    <a:pt x="43180" y="4621530"/>
                  </a:cubicBezTo>
                  <a:cubicBezTo>
                    <a:pt x="36830" y="4617720"/>
                    <a:pt x="31750" y="4607560"/>
                    <a:pt x="31750" y="4599940"/>
                  </a:cubicBezTo>
                  <a:cubicBezTo>
                    <a:pt x="31750" y="4592320"/>
                    <a:pt x="38100" y="4582160"/>
                    <a:pt x="44450" y="4578350"/>
                  </a:cubicBezTo>
                  <a:cubicBezTo>
                    <a:pt x="50800" y="4574540"/>
                    <a:pt x="62230" y="4574540"/>
                    <a:pt x="68580" y="4577080"/>
                  </a:cubicBezTo>
                  <a:cubicBezTo>
                    <a:pt x="74930" y="4579620"/>
                    <a:pt x="81280" y="4589780"/>
                    <a:pt x="82550" y="4596130"/>
                  </a:cubicBezTo>
                  <a:cubicBezTo>
                    <a:pt x="83820" y="4603750"/>
                    <a:pt x="80010" y="4613910"/>
                    <a:pt x="74930" y="4618990"/>
                  </a:cubicBezTo>
                  <a:cubicBezTo>
                    <a:pt x="69850" y="4624070"/>
                    <a:pt x="58420" y="4627880"/>
                    <a:pt x="52070" y="4625340"/>
                  </a:cubicBezTo>
                  <a:cubicBezTo>
                    <a:pt x="44450" y="4622800"/>
                    <a:pt x="33020" y="4608830"/>
                    <a:pt x="31750" y="4601210"/>
                  </a:cubicBezTo>
                  <a:cubicBezTo>
                    <a:pt x="30480" y="4593590"/>
                    <a:pt x="36830" y="4583430"/>
                    <a:pt x="41910" y="4579620"/>
                  </a:cubicBezTo>
                  <a:cubicBezTo>
                    <a:pt x="48260" y="4575810"/>
                    <a:pt x="59690" y="4574540"/>
                    <a:pt x="66040" y="4577080"/>
                  </a:cubicBezTo>
                  <a:cubicBezTo>
                    <a:pt x="72390" y="4579620"/>
                    <a:pt x="81280" y="4587240"/>
                    <a:pt x="82550" y="4593590"/>
                  </a:cubicBezTo>
                  <a:cubicBezTo>
                    <a:pt x="83820" y="4599940"/>
                    <a:pt x="81280" y="4612640"/>
                    <a:pt x="76200" y="4617720"/>
                  </a:cubicBezTo>
                  <a:cubicBezTo>
                    <a:pt x="71120" y="4622800"/>
                    <a:pt x="62230" y="4626610"/>
                    <a:pt x="54610" y="4625340"/>
                  </a:cubicBezTo>
                  <a:cubicBezTo>
                    <a:pt x="43180" y="4622800"/>
                    <a:pt x="25400" y="4610100"/>
                    <a:pt x="16510" y="4592320"/>
                  </a:cubicBezTo>
                  <a:cubicBezTo>
                    <a:pt x="0" y="4558030"/>
                    <a:pt x="8890" y="4478020"/>
                    <a:pt x="13970" y="4410710"/>
                  </a:cubicBezTo>
                  <a:cubicBezTo>
                    <a:pt x="20320" y="4323080"/>
                    <a:pt x="38100" y="4210050"/>
                    <a:pt x="58420" y="4110990"/>
                  </a:cubicBezTo>
                  <a:cubicBezTo>
                    <a:pt x="78740" y="4009390"/>
                    <a:pt x="120650" y="3920490"/>
                    <a:pt x="137160" y="3807460"/>
                  </a:cubicBezTo>
                  <a:cubicBezTo>
                    <a:pt x="157480" y="3671570"/>
                    <a:pt x="152400" y="3549650"/>
                    <a:pt x="157480" y="3351530"/>
                  </a:cubicBezTo>
                  <a:cubicBezTo>
                    <a:pt x="167640" y="2980690"/>
                    <a:pt x="144780" y="2279650"/>
                    <a:pt x="170180" y="1756410"/>
                  </a:cubicBezTo>
                  <a:cubicBezTo>
                    <a:pt x="195580" y="1247140"/>
                    <a:pt x="285750" y="508000"/>
                    <a:pt x="306070" y="254000"/>
                  </a:cubicBezTo>
                  <a:cubicBezTo>
                    <a:pt x="312420" y="167640"/>
                    <a:pt x="321310" y="120650"/>
                    <a:pt x="317500" y="80010"/>
                  </a:cubicBezTo>
                  <a:cubicBezTo>
                    <a:pt x="314960" y="57150"/>
                    <a:pt x="299720" y="40640"/>
                    <a:pt x="303530" y="26670"/>
                  </a:cubicBezTo>
                  <a:cubicBezTo>
                    <a:pt x="306070" y="15240"/>
                    <a:pt x="317500" y="2540"/>
                    <a:pt x="326390" y="1270"/>
                  </a:cubicBezTo>
                  <a:cubicBezTo>
                    <a:pt x="335280" y="0"/>
                    <a:pt x="354330" y="20320"/>
                    <a:pt x="354330" y="203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68" name="Group 268"/>
          <p:cNvGrpSpPr/>
          <p:nvPr/>
        </p:nvGrpSpPr>
        <p:grpSpPr>
          <a:xfrm>
            <a:off x="15522893" y="8335328"/>
            <a:ext cx="1467802" cy="145733"/>
            <a:chOff x="0" y="0"/>
            <a:chExt cx="1957070" cy="194310"/>
          </a:xfrm>
        </p:grpSpPr>
        <p:sp>
          <p:nvSpPr>
            <p:cNvPr id="269" name="Freeform 269"/>
            <p:cNvSpPr/>
            <p:nvPr/>
          </p:nvSpPr>
          <p:spPr>
            <a:xfrm>
              <a:off x="49530" y="43180"/>
              <a:ext cx="1858010" cy="102870"/>
            </a:xfrm>
            <a:custGeom>
              <a:avLst/>
              <a:gdLst/>
              <a:ahLst/>
              <a:cxnLst/>
              <a:rect l="l" t="t" r="r" b="b"/>
              <a:pathLst>
                <a:path w="1858010" h="102870">
                  <a:moveTo>
                    <a:pt x="1831340" y="100330"/>
                  </a:moveTo>
                  <a:cubicBezTo>
                    <a:pt x="1522730" y="95250"/>
                    <a:pt x="1361440" y="68580"/>
                    <a:pt x="1245870" y="62230"/>
                  </a:cubicBezTo>
                  <a:cubicBezTo>
                    <a:pt x="1151890" y="57150"/>
                    <a:pt x="1080770" y="59690"/>
                    <a:pt x="990600" y="58420"/>
                  </a:cubicBezTo>
                  <a:cubicBezTo>
                    <a:pt x="886460" y="57150"/>
                    <a:pt x="769620" y="52070"/>
                    <a:pt x="656590" y="58420"/>
                  </a:cubicBezTo>
                  <a:cubicBezTo>
                    <a:pt x="537210" y="64770"/>
                    <a:pt x="397510" y="90170"/>
                    <a:pt x="292100" y="96520"/>
                  </a:cubicBezTo>
                  <a:cubicBezTo>
                    <a:pt x="210820" y="101600"/>
                    <a:pt x="116840" y="102870"/>
                    <a:pt x="77470" y="100330"/>
                  </a:cubicBezTo>
                  <a:cubicBezTo>
                    <a:pt x="62230" y="99060"/>
                    <a:pt x="57150" y="101600"/>
                    <a:pt x="46990" y="96520"/>
                  </a:cubicBezTo>
                  <a:cubicBezTo>
                    <a:pt x="31750" y="90170"/>
                    <a:pt x="2540" y="69850"/>
                    <a:pt x="1270" y="57150"/>
                  </a:cubicBezTo>
                  <a:cubicBezTo>
                    <a:pt x="0" y="48260"/>
                    <a:pt x="11430" y="35560"/>
                    <a:pt x="19050" y="33020"/>
                  </a:cubicBezTo>
                  <a:cubicBezTo>
                    <a:pt x="26670" y="30480"/>
                    <a:pt x="46990" y="41910"/>
                    <a:pt x="46990" y="41910"/>
                  </a:cubicBezTo>
                  <a:cubicBezTo>
                    <a:pt x="46990" y="41910"/>
                    <a:pt x="22860" y="34290"/>
                    <a:pt x="22860" y="31750"/>
                  </a:cubicBezTo>
                  <a:cubicBezTo>
                    <a:pt x="22860" y="27940"/>
                    <a:pt x="58420" y="22860"/>
                    <a:pt x="71120" y="27940"/>
                  </a:cubicBezTo>
                  <a:cubicBezTo>
                    <a:pt x="82550" y="31750"/>
                    <a:pt x="97790" y="45720"/>
                    <a:pt x="97790" y="54610"/>
                  </a:cubicBezTo>
                  <a:cubicBezTo>
                    <a:pt x="97790" y="62230"/>
                    <a:pt x="86360" y="77470"/>
                    <a:pt x="78740" y="78740"/>
                  </a:cubicBezTo>
                  <a:cubicBezTo>
                    <a:pt x="69850" y="80010"/>
                    <a:pt x="49530" y="67310"/>
                    <a:pt x="46990" y="58420"/>
                  </a:cubicBezTo>
                  <a:cubicBezTo>
                    <a:pt x="44450" y="52070"/>
                    <a:pt x="49530" y="40640"/>
                    <a:pt x="54610" y="35560"/>
                  </a:cubicBezTo>
                  <a:cubicBezTo>
                    <a:pt x="59690" y="30480"/>
                    <a:pt x="71120" y="26670"/>
                    <a:pt x="77470" y="29210"/>
                  </a:cubicBezTo>
                  <a:cubicBezTo>
                    <a:pt x="85090" y="31750"/>
                    <a:pt x="96520" y="44450"/>
                    <a:pt x="97790" y="52070"/>
                  </a:cubicBezTo>
                  <a:cubicBezTo>
                    <a:pt x="99060" y="58420"/>
                    <a:pt x="95250" y="68580"/>
                    <a:pt x="87630" y="73660"/>
                  </a:cubicBezTo>
                  <a:cubicBezTo>
                    <a:pt x="73660" y="82550"/>
                    <a:pt x="19050" y="82550"/>
                    <a:pt x="7620" y="73660"/>
                  </a:cubicBezTo>
                  <a:cubicBezTo>
                    <a:pt x="1270" y="68580"/>
                    <a:pt x="0" y="57150"/>
                    <a:pt x="2540" y="50800"/>
                  </a:cubicBezTo>
                  <a:cubicBezTo>
                    <a:pt x="5080" y="43180"/>
                    <a:pt x="15240" y="33020"/>
                    <a:pt x="25400" y="31750"/>
                  </a:cubicBezTo>
                  <a:cubicBezTo>
                    <a:pt x="38100" y="29210"/>
                    <a:pt x="59690" y="46990"/>
                    <a:pt x="77470" y="49530"/>
                  </a:cubicBezTo>
                  <a:cubicBezTo>
                    <a:pt x="96520" y="53340"/>
                    <a:pt x="109220" y="50800"/>
                    <a:pt x="139700" y="49530"/>
                  </a:cubicBezTo>
                  <a:cubicBezTo>
                    <a:pt x="228600" y="45720"/>
                    <a:pt x="482600" y="13970"/>
                    <a:pt x="656590" y="7620"/>
                  </a:cubicBezTo>
                  <a:cubicBezTo>
                    <a:pt x="835660" y="0"/>
                    <a:pt x="1029970" y="1270"/>
                    <a:pt x="1200150" y="8890"/>
                  </a:cubicBezTo>
                  <a:cubicBezTo>
                    <a:pt x="1352550" y="16510"/>
                    <a:pt x="1512570" y="44450"/>
                    <a:pt x="1630680" y="49530"/>
                  </a:cubicBezTo>
                  <a:cubicBezTo>
                    <a:pt x="1711960" y="53340"/>
                    <a:pt x="1807210" y="33020"/>
                    <a:pt x="1837690" y="49530"/>
                  </a:cubicBezTo>
                  <a:cubicBezTo>
                    <a:pt x="1850390" y="55880"/>
                    <a:pt x="1858010" y="68580"/>
                    <a:pt x="1856740" y="77470"/>
                  </a:cubicBezTo>
                  <a:cubicBezTo>
                    <a:pt x="1855470" y="86360"/>
                    <a:pt x="1831340" y="100330"/>
                    <a:pt x="1831340" y="1003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70" name="Group 270"/>
          <p:cNvGrpSpPr/>
          <p:nvPr/>
        </p:nvGrpSpPr>
        <p:grpSpPr>
          <a:xfrm>
            <a:off x="15242857" y="8288655"/>
            <a:ext cx="291465" cy="301942"/>
            <a:chOff x="0" y="0"/>
            <a:chExt cx="388620" cy="402590"/>
          </a:xfrm>
        </p:grpSpPr>
        <p:sp>
          <p:nvSpPr>
            <p:cNvPr id="271" name="Freeform 271"/>
            <p:cNvSpPr/>
            <p:nvPr/>
          </p:nvSpPr>
          <p:spPr>
            <a:xfrm>
              <a:off x="41910" y="50800"/>
              <a:ext cx="298450" cy="303530"/>
            </a:xfrm>
            <a:custGeom>
              <a:avLst/>
              <a:gdLst/>
              <a:ahLst/>
              <a:cxnLst/>
              <a:rect l="l" t="t" r="r" b="b"/>
              <a:pathLst>
                <a:path w="298450" h="303530">
                  <a:moveTo>
                    <a:pt x="261620" y="48260"/>
                  </a:moveTo>
                  <a:cubicBezTo>
                    <a:pt x="109220" y="140970"/>
                    <a:pt x="41910" y="198120"/>
                    <a:pt x="45720" y="207010"/>
                  </a:cubicBezTo>
                  <a:cubicBezTo>
                    <a:pt x="48260" y="212090"/>
                    <a:pt x="66040" y="201930"/>
                    <a:pt x="82550" y="203200"/>
                  </a:cubicBezTo>
                  <a:cubicBezTo>
                    <a:pt x="121920" y="205740"/>
                    <a:pt x="246380" y="234950"/>
                    <a:pt x="276860" y="250190"/>
                  </a:cubicBezTo>
                  <a:cubicBezTo>
                    <a:pt x="287020" y="255270"/>
                    <a:pt x="293370" y="259080"/>
                    <a:pt x="295910" y="265430"/>
                  </a:cubicBezTo>
                  <a:cubicBezTo>
                    <a:pt x="298450" y="273050"/>
                    <a:pt x="294640" y="289560"/>
                    <a:pt x="288290" y="294640"/>
                  </a:cubicBezTo>
                  <a:cubicBezTo>
                    <a:pt x="281940" y="299720"/>
                    <a:pt x="267970" y="300990"/>
                    <a:pt x="260350" y="298450"/>
                  </a:cubicBezTo>
                  <a:cubicBezTo>
                    <a:pt x="254000" y="295910"/>
                    <a:pt x="247650" y="285750"/>
                    <a:pt x="246380" y="278130"/>
                  </a:cubicBezTo>
                  <a:cubicBezTo>
                    <a:pt x="245110" y="271780"/>
                    <a:pt x="250190" y="261620"/>
                    <a:pt x="255270" y="256540"/>
                  </a:cubicBezTo>
                  <a:cubicBezTo>
                    <a:pt x="260350" y="251460"/>
                    <a:pt x="271780" y="248920"/>
                    <a:pt x="278130" y="250190"/>
                  </a:cubicBezTo>
                  <a:cubicBezTo>
                    <a:pt x="284480" y="251460"/>
                    <a:pt x="293370" y="260350"/>
                    <a:pt x="295910" y="266700"/>
                  </a:cubicBezTo>
                  <a:cubicBezTo>
                    <a:pt x="298450" y="273050"/>
                    <a:pt x="295910" y="284480"/>
                    <a:pt x="292100" y="290830"/>
                  </a:cubicBezTo>
                  <a:cubicBezTo>
                    <a:pt x="288290" y="295910"/>
                    <a:pt x="276860" y="302260"/>
                    <a:pt x="270510" y="300990"/>
                  </a:cubicBezTo>
                  <a:cubicBezTo>
                    <a:pt x="262890" y="299720"/>
                    <a:pt x="250190" y="288290"/>
                    <a:pt x="247650" y="280670"/>
                  </a:cubicBezTo>
                  <a:cubicBezTo>
                    <a:pt x="245110" y="274320"/>
                    <a:pt x="247650" y="262890"/>
                    <a:pt x="252730" y="257810"/>
                  </a:cubicBezTo>
                  <a:cubicBezTo>
                    <a:pt x="257810" y="252730"/>
                    <a:pt x="269240" y="248920"/>
                    <a:pt x="276860" y="250190"/>
                  </a:cubicBezTo>
                  <a:cubicBezTo>
                    <a:pt x="284480" y="251460"/>
                    <a:pt x="293370" y="259080"/>
                    <a:pt x="295910" y="265430"/>
                  </a:cubicBezTo>
                  <a:cubicBezTo>
                    <a:pt x="298450" y="273050"/>
                    <a:pt x="295910" y="288290"/>
                    <a:pt x="288290" y="294640"/>
                  </a:cubicBezTo>
                  <a:cubicBezTo>
                    <a:pt x="276860" y="303530"/>
                    <a:pt x="251460" y="300990"/>
                    <a:pt x="224790" y="295910"/>
                  </a:cubicBezTo>
                  <a:cubicBezTo>
                    <a:pt x="173990" y="287020"/>
                    <a:pt x="24130" y="252730"/>
                    <a:pt x="8890" y="217170"/>
                  </a:cubicBezTo>
                  <a:cubicBezTo>
                    <a:pt x="0" y="195580"/>
                    <a:pt x="25400" y="166370"/>
                    <a:pt x="41910" y="143510"/>
                  </a:cubicBezTo>
                  <a:cubicBezTo>
                    <a:pt x="60960" y="116840"/>
                    <a:pt x="88900" y="93980"/>
                    <a:pt x="119380" y="71120"/>
                  </a:cubicBezTo>
                  <a:cubicBezTo>
                    <a:pt x="154940" y="44450"/>
                    <a:pt x="215900" y="0"/>
                    <a:pt x="243840" y="0"/>
                  </a:cubicBezTo>
                  <a:cubicBezTo>
                    <a:pt x="257810" y="0"/>
                    <a:pt x="271780" y="8890"/>
                    <a:pt x="274320" y="16510"/>
                  </a:cubicBezTo>
                  <a:cubicBezTo>
                    <a:pt x="276860" y="24130"/>
                    <a:pt x="261620" y="48260"/>
                    <a:pt x="261620" y="482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72" name="Group 272"/>
          <p:cNvGrpSpPr/>
          <p:nvPr/>
        </p:nvGrpSpPr>
        <p:grpSpPr>
          <a:xfrm>
            <a:off x="15374302" y="8288655"/>
            <a:ext cx="188595" cy="408622"/>
            <a:chOff x="0" y="0"/>
            <a:chExt cx="251460" cy="544830"/>
          </a:xfrm>
        </p:grpSpPr>
        <p:sp>
          <p:nvSpPr>
            <p:cNvPr id="273" name="Freeform 273"/>
            <p:cNvSpPr/>
            <p:nvPr/>
          </p:nvSpPr>
          <p:spPr>
            <a:xfrm>
              <a:off x="45720" y="48260"/>
              <a:ext cx="158750" cy="448310"/>
            </a:xfrm>
            <a:custGeom>
              <a:avLst/>
              <a:gdLst/>
              <a:ahLst/>
              <a:cxnLst/>
              <a:rect l="l" t="t" r="r" b="b"/>
              <a:pathLst>
                <a:path w="158750" h="448310">
                  <a:moveTo>
                    <a:pt x="153670" y="43180"/>
                  </a:moveTo>
                  <a:cubicBezTo>
                    <a:pt x="87630" y="156210"/>
                    <a:pt x="67310" y="210820"/>
                    <a:pt x="59690" y="254000"/>
                  </a:cubicBezTo>
                  <a:cubicBezTo>
                    <a:pt x="53340" y="290830"/>
                    <a:pt x="44450" y="331470"/>
                    <a:pt x="54610" y="359410"/>
                  </a:cubicBezTo>
                  <a:cubicBezTo>
                    <a:pt x="63500" y="383540"/>
                    <a:pt x="106680" y="401320"/>
                    <a:pt x="110490" y="417830"/>
                  </a:cubicBezTo>
                  <a:cubicBezTo>
                    <a:pt x="113030" y="426720"/>
                    <a:pt x="107950" y="435610"/>
                    <a:pt x="102870" y="440690"/>
                  </a:cubicBezTo>
                  <a:cubicBezTo>
                    <a:pt x="97790" y="445770"/>
                    <a:pt x="86360" y="448310"/>
                    <a:pt x="80010" y="445770"/>
                  </a:cubicBezTo>
                  <a:cubicBezTo>
                    <a:pt x="72390" y="441960"/>
                    <a:pt x="59690" y="422910"/>
                    <a:pt x="60960" y="414020"/>
                  </a:cubicBezTo>
                  <a:cubicBezTo>
                    <a:pt x="62230" y="406400"/>
                    <a:pt x="72390" y="398780"/>
                    <a:pt x="78740" y="396240"/>
                  </a:cubicBezTo>
                  <a:cubicBezTo>
                    <a:pt x="85090" y="393700"/>
                    <a:pt x="96520" y="396240"/>
                    <a:pt x="101600" y="401320"/>
                  </a:cubicBezTo>
                  <a:cubicBezTo>
                    <a:pt x="107950" y="407670"/>
                    <a:pt x="113030" y="424180"/>
                    <a:pt x="109220" y="431800"/>
                  </a:cubicBezTo>
                  <a:cubicBezTo>
                    <a:pt x="105410" y="439420"/>
                    <a:pt x="87630" y="447040"/>
                    <a:pt x="74930" y="444500"/>
                  </a:cubicBezTo>
                  <a:cubicBezTo>
                    <a:pt x="57150" y="441960"/>
                    <a:pt x="30480" y="412750"/>
                    <a:pt x="19050" y="396240"/>
                  </a:cubicBezTo>
                  <a:cubicBezTo>
                    <a:pt x="10160" y="384810"/>
                    <a:pt x="7620" y="375920"/>
                    <a:pt x="5080" y="360680"/>
                  </a:cubicBezTo>
                  <a:cubicBezTo>
                    <a:pt x="0" y="332740"/>
                    <a:pt x="1270" y="285750"/>
                    <a:pt x="10160" y="242570"/>
                  </a:cubicBezTo>
                  <a:cubicBezTo>
                    <a:pt x="21590" y="187960"/>
                    <a:pt x="52070" y="102870"/>
                    <a:pt x="77470" y="60960"/>
                  </a:cubicBezTo>
                  <a:cubicBezTo>
                    <a:pt x="92710" y="34290"/>
                    <a:pt x="113030" y="6350"/>
                    <a:pt x="128270" y="2540"/>
                  </a:cubicBezTo>
                  <a:cubicBezTo>
                    <a:pt x="137160" y="0"/>
                    <a:pt x="151130" y="7620"/>
                    <a:pt x="154940" y="13970"/>
                  </a:cubicBezTo>
                  <a:cubicBezTo>
                    <a:pt x="158750" y="20320"/>
                    <a:pt x="153670" y="43180"/>
                    <a:pt x="153670" y="43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74" name="Group 274"/>
          <p:cNvGrpSpPr/>
          <p:nvPr/>
        </p:nvGrpSpPr>
        <p:grpSpPr>
          <a:xfrm>
            <a:off x="15311438" y="8539162"/>
            <a:ext cx="1460182" cy="192405"/>
            <a:chOff x="0" y="0"/>
            <a:chExt cx="1946910" cy="256540"/>
          </a:xfrm>
        </p:grpSpPr>
        <p:sp>
          <p:nvSpPr>
            <p:cNvPr id="275" name="Freeform 275"/>
            <p:cNvSpPr/>
            <p:nvPr/>
          </p:nvSpPr>
          <p:spPr>
            <a:xfrm>
              <a:off x="48260" y="46990"/>
              <a:ext cx="1849120" cy="163830"/>
            </a:xfrm>
            <a:custGeom>
              <a:avLst/>
              <a:gdLst/>
              <a:ahLst/>
              <a:cxnLst/>
              <a:rect l="l" t="t" r="r" b="b"/>
              <a:pathLst>
                <a:path w="1849120" h="163830">
                  <a:moveTo>
                    <a:pt x="15240" y="110490"/>
                  </a:moveTo>
                  <a:cubicBezTo>
                    <a:pt x="177800" y="52070"/>
                    <a:pt x="181610" y="53340"/>
                    <a:pt x="213360" y="50800"/>
                  </a:cubicBezTo>
                  <a:cubicBezTo>
                    <a:pt x="351790" y="39370"/>
                    <a:pt x="1098550" y="13970"/>
                    <a:pt x="1310640" y="7620"/>
                  </a:cubicBezTo>
                  <a:cubicBezTo>
                    <a:pt x="1397000" y="5080"/>
                    <a:pt x="1423670" y="0"/>
                    <a:pt x="1492250" y="3810"/>
                  </a:cubicBezTo>
                  <a:cubicBezTo>
                    <a:pt x="1581150" y="8890"/>
                    <a:pt x="1755140" y="53340"/>
                    <a:pt x="1799590" y="43180"/>
                  </a:cubicBezTo>
                  <a:cubicBezTo>
                    <a:pt x="1813560" y="40640"/>
                    <a:pt x="1816100" y="26670"/>
                    <a:pt x="1823720" y="27940"/>
                  </a:cubicBezTo>
                  <a:cubicBezTo>
                    <a:pt x="1832610" y="29210"/>
                    <a:pt x="1847850" y="44450"/>
                    <a:pt x="1847850" y="52070"/>
                  </a:cubicBezTo>
                  <a:cubicBezTo>
                    <a:pt x="1847850" y="60960"/>
                    <a:pt x="1828800" y="80010"/>
                    <a:pt x="1821180" y="78740"/>
                  </a:cubicBezTo>
                  <a:cubicBezTo>
                    <a:pt x="1812290" y="77470"/>
                    <a:pt x="1798320" y="54610"/>
                    <a:pt x="1798320" y="45720"/>
                  </a:cubicBezTo>
                  <a:cubicBezTo>
                    <a:pt x="1798320" y="40640"/>
                    <a:pt x="1802130" y="35560"/>
                    <a:pt x="1807210" y="33020"/>
                  </a:cubicBezTo>
                  <a:cubicBezTo>
                    <a:pt x="1812290" y="29210"/>
                    <a:pt x="1824990" y="26670"/>
                    <a:pt x="1831340" y="29210"/>
                  </a:cubicBezTo>
                  <a:cubicBezTo>
                    <a:pt x="1838960" y="33020"/>
                    <a:pt x="1847850" y="46990"/>
                    <a:pt x="1847850" y="54610"/>
                  </a:cubicBezTo>
                  <a:cubicBezTo>
                    <a:pt x="1847850" y="62230"/>
                    <a:pt x="1841500" y="71120"/>
                    <a:pt x="1835150" y="74930"/>
                  </a:cubicBezTo>
                  <a:cubicBezTo>
                    <a:pt x="1828800" y="78740"/>
                    <a:pt x="1817370" y="80010"/>
                    <a:pt x="1811020" y="76200"/>
                  </a:cubicBezTo>
                  <a:cubicBezTo>
                    <a:pt x="1803400" y="72390"/>
                    <a:pt x="1795780" y="55880"/>
                    <a:pt x="1797050" y="48260"/>
                  </a:cubicBezTo>
                  <a:cubicBezTo>
                    <a:pt x="1798320" y="41910"/>
                    <a:pt x="1805940" y="33020"/>
                    <a:pt x="1812290" y="30480"/>
                  </a:cubicBezTo>
                  <a:cubicBezTo>
                    <a:pt x="1818640" y="27940"/>
                    <a:pt x="1830070" y="27940"/>
                    <a:pt x="1836420" y="31750"/>
                  </a:cubicBezTo>
                  <a:cubicBezTo>
                    <a:pt x="1842770" y="35560"/>
                    <a:pt x="1849120" y="50800"/>
                    <a:pt x="1847850" y="52070"/>
                  </a:cubicBezTo>
                  <a:cubicBezTo>
                    <a:pt x="1846580" y="53340"/>
                    <a:pt x="1823720" y="27940"/>
                    <a:pt x="1823720" y="27940"/>
                  </a:cubicBezTo>
                  <a:cubicBezTo>
                    <a:pt x="1823720" y="27940"/>
                    <a:pt x="1849120" y="48260"/>
                    <a:pt x="1847850" y="58420"/>
                  </a:cubicBezTo>
                  <a:cubicBezTo>
                    <a:pt x="1846580" y="71120"/>
                    <a:pt x="1822450" y="87630"/>
                    <a:pt x="1797050" y="93980"/>
                  </a:cubicBezTo>
                  <a:cubicBezTo>
                    <a:pt x="1739900" y="107950"/>
                    <a:pt x="1629410" y="60960"/>
                    <a:pt x="1492250" y="54610"/>
                  </a:cubicBezTo>
                  <a:cubicBezTo>
                    <a:pt x="1214120" y="41910"/>
                    <a:pt x="455930" y="60960"/>
                    <a:pt x="219710" y="100330"/>
                  </a:cubicBezTo>
                  <a:cubicBezTo>
                    <a:pt x="125730" y="115570"/>
                    <a:pt x="59690" y="163830"/>
                    <a:pt x="26670" y="158750"/>
                  </a:cubicBezTo>
                  <a:cubicBezTo>
                    <a:pt x="13970" y="156210"/>
                    <a:pt x="5080" y="149860"/>
                    <a:pt x="2540" y="142240"/>
                  </a:cubicBezTo>
                  <a:cubicBezTo>
                    <a:pt x="0" y="134620"/>
                    <a:pt x="15240" y="110490"/>
                    <a:pt x="15240" y="1104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76" name="Group 276"/>
          <p:cNvGrpSpPr/>
          <p:nvPr/>
        </p:nvGrpSpPr>
        <p:grpSpPr>
          <a:xfrm>
            <a:off x="16799242" y="8539162"/>
            <a:ext cx="362903" cy="332422"/>
            <a:chOff x="0" y="0"/>
            <a:chExt cx="483870" cy="443230"/>
          </a:xfrm>
        </p:grpSpPr>
        <p:sp>
          <p:nvSpPr>
            <p:cNvPr id="277" name="Freeform 277"/>
            <p:cNvSpPr/>
            <p:nvPr/>
          </p:nvSpPr>
          <p:spPr>
            <a:xfrm>
              <a:off x="46990" y="43180"/>
              <a:ext cx="391160" cy="354330"/>
            </a:xfrm>
            <a:custGeom>
              <a:avLst/>
              <a:gdLst/>
              <a:ahLst/>
              <a:cxnLst/>
              <a:rect l="l" t="t" r="r" b="b"/>
              <a:pathLst>
                <a:path w="391160" h="354330">
                  <a:moveTo>
                    <a:pt x="120650" y="76200"/>
                  </a:moveTo>
                  <a:cubicBezTo>
                    <a:pt x="88900" y="68580"/>
                    <a:pt x="68580" y="111760"/>
                    <a:pt x="59690" y="135890"/>
                  </a:cubicBezTo>
                  <a:cubicBezTo>
                    <a:pt x="52070" y="157480"/>
                    <a:pt x="59690" y="187960"/>
                    <a:pt x="49530" y="199390"/>
                  </a:cubicBezTo>
                  <a:cubicBezTo>
                    <a:pt x="41910" y="207010"/>
                    <a:pt x="24130" y="210820"/>
                    <a:pt x="16510" y="207010"/>
                  </a:cubicBezTo>
                  <a:cubicBezTo>
                    <a:pt x="8890" y="203200"/>
                    <a:pt x="2540" y="190500"/>
                    <a:pt x="3810" y="180340"/>
                  </a:cubicBezTo>
                  <a:cubicBezTo>
                    <a:pt x="5080" y="166370"/>
                    <a:pt x="29210" y="153670"/>
                    <a:pt x="39370" y="134620"/>
                  </a:cubicBezTo>
                  <a:cubicBezTo>
                    <a:pt x="52070" y="109220"/>
                    <a:pt x="50800" y="60960"/>
                    <a:pt x="66040" y="40640"/>
                  </a:cubicBezTo>
                  <a:cubicBezTo>
                    <a:pt x="77470" y="25400"/>
                    <a:pt x="92710" y="17780"/>
                    <a:pt x="113030" y="11430"/>
                  </a:cubicBezTo>
                  <a:cubicBezTo>
                    <a:pt x="139700" y="2540"/>
                    <a:pt x="182880" y="0"/>
                    <a:pt x="218440" y="7620"/>
                  </a:cubicBezTo>
                  <a:cubicBezTo>
                    <a:pt x="259080" y="15240"/>
                    <a:pt x="312420" y="41910"/>
                    <a:pt x="340360" y="63500"/>
                  </a:cubicBezTo>
                  <a:cubicBezTo>
                    <a:pt x="359410" y="78740"/>
                    <a:pt x="370840" y="93980"/>
                    <a:pt x="378460" y="111760"/>
                  </a:cubicBezTo>
                  <a:cubicBezTo>
                    <a:pt x="384810" y="128270"/>
                    <a:pt x="391160" y="144780"/>
                    <a:pt x="386080" y="163830"/>
                  </a:cubicBezTo>
                  <a:cubicBezTo>
                    <a:pt x="378460" y="193040"/>
                    <a:pt x="345440" y="237490"/>
                    <a:pt x="312420" y="265430"/>
                  </a:cubicBezTo>
                  <a:cubicBezTo>
                    <a:pt x="273050" y="299720"/>
                    <a:pt x="196850" y="332740"/>
                    <a:pt x="156210" y="344170"/>
                  </a:cubicBezTo>
                  <a:cubicBezTo>
                    <a:pt x="133350" y="350520"/>
                    <a:pt x="110490" y="354330"/>
                    <a:pt x="97790" y="347980"/>
                  </a:cubicBezTo>
                  <a:cubicBezTo>
                    <a:pt x="88900" y="342900"/>
                    <a:pt x="81280" y="330200"/>
                    <a:pt x="81280" y="318770"/>
                  </a:cubicBezTo>
                  <a:cubicBezTo>
                    <a:pt x="81280" y="303530"/>
                    <a:pt x="101600" y="273050"/>
                    <a:pt x="114300" y="266700"/>
                  </a:cubicBezTo>
                  <a:cubicBezTo>
                    <a:pt x="123190" y="261620"/>
                    <a:pt x="138430" y="264160"/>
                    <a:pt x="144780" y="269240"/>
                  </a:cubicBezTo>
                  <a:cubicBezTo>
                    <a:pt x="151130" y="273050"/>
                    <a:pt x="154940" y="284480"/>
                    <a:pt x="153670" y="292100"/>
                  </a:cubicBezTo>
                  <a:cubicBezTo>
                    <a:pt x="152400" y="298450"/>
                    <a:pt x="146050" y="307340"/>
                    <a:pt x="139700" y="311150"/>
                  </a:cubicBezTo>
                  <a:cubicBezTo>
                    <a:pt x="133350" y="314960"/>
                    <a:pt x="120650" y="314960"/>
                    <a:pt x="115570" y="311150"/>
                  </a:cubicBezTo>
                  <a:cubicBezTo>
                    <a:pt x="109220" y="306070"/>
                    <a:pt x="102870" y="281940"/>
                    <a:pt x="106680" y="274320"/>
                  </a:cubicBezTo>
                  <a:cubicBezTo>
                    <a:pt x="110490" y="267970"/>
                    <a:pt x="127000" y="261620"/>
                    <a:pt x="134620" y="264160"/>
                  </a:cubicBezTo>
                  <a:cubicBezTo>
                    <a:pt x="142240" y="266700"/>
                    <a:pt x="153670" y="278130"/>
                    <a:pt x="153670" y="288290"/>
                  </a:cubicBezTo>
                  <a:cubicBezTo>
                    <a:pt x="153670" y="303530"/>
                    <a:pt x="123190" y="345440"/>
                    <a:pt x="109220" y="349250"/>
                  </a:cubicBezTo>
                  <a:cubicBezTo>
                    <a:pt x="100330" y="351790"/>
                    <a:pt x="87630" y="342900"/>
                    <a:pt x="83820" y="336550"/>
                  </a:cubicBezTo>
                  <a:cubicBezTo>
                    <a:pt x="80010" y="328930"/>
                    <a:pt x="80010" y="314960"/>
                    <a:pt x="86360" y="307340"/>
                  </a:cubicBezTo>
                  <a:cubicBezTo>
                    <a:pt x="96520" y="295910"/>
                    <a:pt x="130810" y="300990"/>
                    <a:pt x="157480" y="290830"/>
                  </a:cubicBezTo>
                  <a:cubicBezTo>
                    <a:pt x="193040" y="278130"/>
                    <a:pt x="248920" y="254000"/>
                    <a:pt x="279400" y="227330"/>
                  </a:cubicBezTo>
                  <a:cubicBezTo>
                    <a:pt x="304800" y="204470"/>
                    <a:pt x="330200" y="167640"/>
                    <a:pt x="334010" y="147320"/>
                  </a:cubicBezTo>
                  <a:cubicBezTo>
                    <a:pt x="336550" y="137160"/>
                    <a:pt x="335280" y="129540"/>
                    <a:pt x="328930" y="120650"/>
                  </a:cubicBezTo>
                  <a:cubicBezTo>
                    <a:pt x="318770" y="105410"/>
                    <a:pt x="284480" y="83820"/>
                    <a:pt x="256540" y="73660"/>
                  </a:cubicBezTo>
                  <a:cubicBezTo>
                    <a:pt x="223520" y="62230"/>
                    <a:pt x="166370" y="54610"/>
                    <a:pt x="140970" y="59690"/>
                  </a:cubicBezTo>
                  <a:cubicBezTo>
                    <a:pt x="127000" y="62230"/>
                    <a:pt x="119380" y="67310"/>
                    <a:pt x="110490" y="78740"/>
                  </a:cubicBezTo>
                  <a:cubicBezTo>
                    <a:pt x="96520" y="96520"/>
                    <a:pt x="92710" y="142240"/>
                    <a:pt x="78740" y="165100"/>
                  </a:cubicBezTo>
                  <a:cubicBezTo>
                    <a:pt x="68580" y="182880"/>
                    <a:pt x="53340" y="201930"/>
                    <a:pt x="40640" y="207010"/>
                  </a:cubicBezTo>
                  <a:cubicBezTo>
                    <a:pt x="33020" y="210820"/>
                    <a:pt x="22860" y="210820"/>
                    <a:pt x="16510" y="207010"/>
                  </a:cubicBezTo>
                  <a:cubicBezTo>
                    <a:pt x="10160" y="203200"/>
                    <a:pt x="6350" y="195580"/>
                    <a:pt x="3810" y="186690"/>
                  </a:cubicBezTo>
                  <a:cubicBezTo>
                    <a:pt x="0" y="173990"/>
                    <a:pt x="2540" y="153670"/>
                    <a:pt x="7620" y="134620"/>
                  </a:cubicBezTo>
                  <a:cubicBezTo>
                    <a:pt x="15240" y="109220"/>
                    <a:pt x="40640" y="68580"/>
                    <a:pt x="54610" y="49530"/>
                  </a:cubicBezTo>
                  <a:cubicBezTo>
                    <a:pt x="62230" y="39370"/>
                    <a:pt x="66040" y="31750"/>
                    <a:pt x="74930" y="26670"/>
                  </a:cubicBezTo>
                  <a:cubicBezTo>
                    <a:pt x="85090" y="20320"/>
                    <a:pt x="101600" y="15240"/>
                    <a:pt x="114300" y="17780"/>
                  </a:cubicBezTo>
                  <a:cubicBezTo>
                    <a:pt x="129540" y="20320"/>
                    <a:pt x="154940" y="38100"/>
                    <a:pt x="157480" y="49530"/>
                  </a:cubicBezTo>
                  <a:cubicBezTo>
                    <a:pt x="160020" y="58420"/>
                    <a:pt x="151130" y="72390"/>
                    <a:pt x="144780" y="76200"/>
                  </a:cubicBezTo>
                  <a:cubicBezTo>
                    <a:pt x="138430" y="80010"/>
                    <a:pt x="120650" y="76200"/>
                    <a:pt x="120650" y="762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78" name="Group 278"/>
          <p:cNvGrpSpPr/>
          <p:nvPr/>
        </p:nvGrpSpPr>
        <p:grpSpPr>
          <a:xfrm>
            <a:off x="15076170" y="8586788"/>
            <a:ext cx="144780" cy="466725"/>
            <a:chOff x="0" y="0"/>
            <a:chExt cx="193040" cy="622300"/>
          </a:xfrm>
        </p:grpSpPr>
        <p:sp>
          <p:nvSpPr>
            <p:cNvPr id="279" name="Freeform 279"/>
            <p:cNvSpPr/>
            <p:nvPr/>
          </p:nvSpPr>
          <p:spPr>
            <a:xfrm>
              <a:off x="44450" y="46990"/>
              <a:ext cx="97790" cy="527050"/>
            </a:xfrm>
            <a:custGeom>
              <a:avLst/>
              <a:gdLst/>
              <a:ahLst/>
              <a:cxnLst/>
              <a:rect l="l" t="t" r="r" b="b"/>
              <a:pathLst>
                <a:path w="97790" h="527050">
                  <a:moveTo>
                    <a:pt x="97790" y="35560"/>
                  </a:moveTo>
                  <a:cubicBezTo>
                    <a:pt x="54610" y="402590"/>
                    <a:pt x="67310" y="481330"/>
                    <a:pt x="55880" y="508000"/>
                  </a:cubicBezTo>
                  <a:cubicBezTo>
                    <a:pt x="52070" y="518160"/>
                    <a:pt x="44450" y="523240"/>
                    <a:pt x="38100" y="524510"/>
                  </a:cubicBezTo>
                  <a:cubicBezTo>
                    <a:pt x="31750" y="525780"/>
                    <a:pt x="20320" y="524510"/>
                    <a:pt x="15240" y="519430"/>
                  </a:cubicBezTo>
                  <a:cubicBezTo>
                    <a:pt x="10160" y="514350"/>
                    <a:pt x="5080" y="504190"/>
                    <a:pt x="6350" y="496570"/>
                  </a:cubicBezTo>
                  <a:cubicBezTo>
                    <a:pt x="7620" y="490220"/>
                    <a:pt x="12700" y="481330"/>
                    <a:pt x="19050" y="477520"/>
                  </a:cubicBezTo>
                  <a:cubicBezTo>
                    <a:pt x="25400" y="473710"/>
                    <a:pt x="36830" y="473710"/>
                    <a:pt x="43180" y="477520"/>
                  </a:cubicBezTo>
                  <a:cubicBezTo>
                    <a:pt x="49530" y="481330"/>
                    <a:pt x="55880" y="490220"/>
                    <a:pt x="57150" y="496570"/>
                  </a:cubicBezTo>
                  <a:cubicBezTo>
                    <a:pt x="58420" y="504190"/>
                    <a:pt x="53340" y="514350"/>
                    <a:pt x="48260" y="519430"/>
                  </a:cubicBezTo>
                  <a:cubicBezTo>
                    <a:pt x="43180" y="524510"/>
                    <a:pt x="30480" y="527050"/>
                    <a:pt x="24130" y="524510"/>
                  </a:cubicBezTo>
                  <a:cubicBezTo>
                    <a:pt x="16510" y="521970"/>
                    <a:pt x="10160" y="511810"/>
                    <a:pt x="6350" y="499110"/>
                  </a:cubicBezTo>
                  <a:cubicBezTo>
                    <a:pt x="0" y="477520"/>
                    <a:pt x="3810" y="440690"/>
                    <a:pt x="6350" y="397510"/>
                  </a:cubicBezTo>
                  <a:cubicBezTo>
                    <a:pt x="10160" y="317500"/>
                    <a:pt x="17780" y="119380"/>
                    <a:pt x="36830" y="55880"/>
                  </a:cubicBezTo>
                  <a:cubicBezTo>
                    <a:pt x="44450" y="29210"/>
                    <a:pt x="54610" y="8890"/>
                    <a:pt x="66040" y="3810"/>
                  </a:cubicBezTo>
                  <a:cubicBezTo>
                    <a:pt x="73660" y="0"/>
                    <a:pt x="83820" y="2540"/>
                    <a:pt x="88900" y="7620"/>
                  </a:cubicBezTo>
                  <a:cubicBezTo>
                    <a:pt x="95250" y="12700"/>
                    <a:pt x="97790" y="35560"/>
                    <a:pt x="97790" y="355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80" name="Group 280"/>
          <p:cNvGrpSpPr/>
          <p:nvPr/>
        </p:nvGrpSpPr>
        <p:grpSpPr>
          <a:xfrm>
            <a:off x="12993052" y="5242560"/>
            <a:ext cx="2070735" cy="216217"/>
            <a:chOff x="0" y="0"/>
            <a:chExt cx="2760980" cy="288290"/>
          </a:xfrm>
        </p:grpSpPr>
        <p:sp>
          <p:nvSpPr>
            <p:cNvPr id="281" name="Freeform 281"/>
            <p:cNvSpPr/>
            <p:nvPr/>
          </p:nvSpPr>
          <p:spPr>
            <a:xfrm>
              <a:off x="50800" y="35560"/>
              <a:ext cx="2660650" cy="215900"/>
            </a:xfrm>
            <a:custGeom>
              <a:avLst/>
              <a:gdLst/>
              <a:ahLst/>
              <a:cxnLst/>
              <a:rect l="l" t="t" r="r" b="b"/>
              <a:pathLst>
                <a:path w="2660650" h="215900">
                  <a:moveTo>
                    <a:pt x="22860" y="151130"/>
                  </a:moveTo>
                  <a:cubicBezTo>
                    <a:pt x="529590" y="101600"/>
                    <a:pt x="853440" y="113030"/>
                    <a:pt x="1127760" y="97790"/>
                  </a:cubicBezTo>
                  <a:cubicBezTo>
                    <a:pt x="1419860" y="81280"/>
                    <a:pt x="1766570" y="25400"/>
                    <a:pt x="2029460" y="15240"/>
                  </a:cubicBezTo>
                  <a:cubicBezTo>
                    <a:pt x="2232660" y="7620"/>
                    <a:pt x="2471420" y="0"/>
                    <a:pt x="2573020" y="25400"/>
                  </a:cubicBezTo>
                  <a:cubicBezTo>
                    <a:pt x="2616200" y="36830"/>
                    <a:pt x="2656840" y="55880"/>
                    <a:pt x="2659380" y="69850"/>
                  </a:cubicBezTo>
                  <a:cubicBezTo>
                    <a:pt x="2660650" y="77470"/>
                    <a:pt x="2651760" y="88900"/>
                    <a:pt x="2642870" y="91440"/>
                  </a:cubicBezTo>
                  <a:cubicBezTo>
                    <a:pt x="2631440" y="95250"/>
                    <a:pt x="2606040" y="80010"/>
                    <a:pt x="2592070" y="81280"/>
                  </a:cubicBezTo>
                  <a:cubicBezTo>
                    <a:pt x="2581910" y="82550"/>
                    <a:pt x="2571750" y="95250"/>
                    <a:pt x="2565400" y="92710"/>
                  </a:cubicBezTo>
                  <a:cubicBezTo>
                    <a:pt x="2557780" y="90170"/>
                    <a:pt x="2548890" y="73660"/>
                    <a:pt x="2550160" y="66040"/>
                  </a:cubicBezTo>
                  <a:cubicBezTo>
                    <a:pt x="2551430" y="58420"/>
                    <a:pt x="2564130" y="44450"/>
                    <a:pt x="2571750" y="44450"/>
                  </a:cubicBezTo>
                  <a:cubicBezTo>
                    <a:pt x="2580640" y="44450"/>
                    <a:pt x="2599690" y="58420"/>
                    <a:pt x="2600960" y="67310"/>
                  </a:cubicBezTo>
                  <a:cubicBezTo>
                    <a:pt x="2602230" y="76200"/>
                    <a:pt x="2584450" y="93980"/>
                    <a:pt x="2575560" y="95250"/>
                  </a:cubicBezTo>
                  <a:cubicBezTo>
                    <a:pt x="2567940" y="96520"/>
                    <a:pt x="2557780" y="90170"/>
                    <a:pt x="2553970" y="83820"/>
                  </a:cubicBezTo>
                  <a:cubicBezTo>
                    <a:pt x="2550160" y="76200"/>
                    <a:pt x="2548890" y="59690"/>
                    <a:pt x="2555240" y="53340"/>
                  </a:cubicBezTo>
                  <a:cubicBezTo>
                    <a:pt x="2565400" y="43180"/>
                    <a:pt x="2625090" y="41910"/>
                    <a:pt x="2628900" y="49530"/>
                  </a:cubicBezTo>
                  <a:cubicBezTo>
                    <a:pt x="2632710" y="55880"/>
                    <a:pt x="2618740" y="78740"/>
                    <a:pt x="2599690" y="87630"/>
                  </a:cubicBezTo>
                  <a:cubicBezTo>
                    <a:pt x="2545080" y="113030"/>
                    <a:pt x="2303780" y="62230"/>
                    <a:pt x="2199640" y="60960"/>
                  </a:cubicBezTo>
                  <a:cubicBezTo>
                    <a:pt x="2133600" y="59690"/>
                    <a:pt x="2112010" y="60960"/>
                    <a:pt x="2035810" y="66040"/>
                  </a:cubicBezTo>
                  <a:cubicBezTo>
                    <a:pt x="1855470" y="77470"/>
                    <a:pt x="1423670" y="132080"/>
                    <a:pt x="1130300" y="148590"/>
                  </a:cubicBezTo>
                  <a:cubicBezTo>
                    <a:pt x="855980" y="163830"/>
                    <a:pt x="532130" y="152400"/>
                    <a:pt x="330200" y="166370"/>
                  </a:cubicBezTo>
                  <a:cubicBezTo>
                    <a:pt x="205740" y="175260"/>
                    <a:pt x="76200" y="215900"/>
                    <a:pt x="29210" y="201930"/>
                  </a:cubicBezTo>
                  <a:cubicBezTo>
                    <a:pt x="12700" y="196850"/>
                    <a:pt x="0" y="185420"/>
                    <a:pt x="0" y="176530"/>
                  </a:cubicBezTo>
                  <a:cubicBezTo>
                    <a:pt x="0" y="168910"/>
                    <a:pt x="22860" y="151130"/>
                    <a:pt x="22860" y="1511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82" name="Group 282"/>
          <p:cNvGrpSpPr/>
          <p:nvPr/>
        </p:nvGrpSpPr>
        <p:grpSpPr>
          <a:xfrm>
            <a:off x="14907577" y="5141595"/>
            <a:ext cx="428625" cy="311468"/>
            <a:chOff x="0" y="0"/>
            <a:chExt cx="571500" cy="415290"/>
          </a:xfrm>
        </p:grpSpPr>
        <p:sp>
          <p:nvSpPr>
            <p:cNvPr id="283" name="Freeform 283"/>
            <p:cNvSpPr/>
            <p:nvPr/>
          </p:nvSpPr>
          <p:spPr>
            <a:xfrm>
              <a:off x="46990" y="40640"/>
              <a:ext cx="476250" cy="325120"/>
            </a:xfrm>
            <a:custGeom>
              <a:avLst/>
              <a:gdLst/>
              <a:ahLst/>
              <a:cxnLst/>
              <a:rect l="l" t="t" r="r" b="b"/>
              <a:pathLst>
                <a:path w="476250" h="325120">
                  <a:moveTo>
                    <a:pt x="44450" y="10160"/>
                  </a:moveTo>
                  <a:cubicBezTo>
                    <a:pt x="80010" y="27940"/>
                    <a:pt x="87630" y="44450"/>
                    <a:pt x="88900" y="62230"/>
                  </a:cubicBezTo>
                  <a:cubicBezTo>
                    <a:pt x="90170" y="91440"/>
                    <a:pt x="46990" y="170180"/>
                    <a:pt x="55880" y="177800"/>
                  </a:cubicBezTo>
                  <a:cubicBezTo>
                    <a:pt x="60960" y="182880"/>
                    <a:pt x="83820" y="172720"/>
                    <a:pt x="93980" y="160020"/>
                  </a:cubicBezTo>
                  <a:cubicBezTo>
                    <a:pt x="111760" y="139700"/>
                    <a:pt x="109220" y="67310"/>
                    <a:pt x="127000" y="43180"/>
                  </a:cubicBezTo>
                  <a:cubicBezTo>
                    <a:pt x="139700" y="26670"/>
                    <a:pt x="149860" y="19050"/>
                    <a:pt x="172720" y="12700"/>
                  </a:cubicBezTo>
                  <a:cubicBezTo>
                    <a:pt x="218440" y="0"/>
                    <a:pt x="361950" y="19050"/>
                    <a:pt x="403860" y="30480"/>
                  </a:cubicBezTo>
                  <a:cubicBezTo>
                    <a:pt x="420370" y="35560"/>
                    <a:pt x="427990" y="38100"/>
                    <a:pt x="438150" y="46990"/>
                  </a:cubicBezTo>
                  <a:cubicBezTo>
                    <a:pt x="452120" y="58420"/>
                    <a:pt x="469900" y="82550"/>
                    <a:pt x="473710" y="97790"/>
                  </a:cubicBezTo>
                  <a:cubicBezTo>
                    <a:pt x="476250" y="109220"/>
                    <a:pt x="471170" y="119380"/>
                    <a:pt x="467360" y="129540"/>
                  </a:cubicBezTo>
                  <a:cubicBezTo>
                    <a:pt x="463550" y="140970"/>
                    <a:pt x="461010" y="149860"/>
                    <a:pt x="449580" y="161290"/>
                  </a:cubicBezTo>
                  <a:cubicBezTo>
                    <a:pt x="427990" y="182880"/>
                    <a:pt x="369570" y="212090"/>
                    <a:pt x="331470" y="229870"/>
                  </a:cubicBezTo>
                  <a:cubicBezTo>
                    <a:pt x="299720" y="245110"/>
                    <a:pt x="261620" y="246380"/>
                    <a:pt x="237490" y="262890"/>
                  </a:cubicBezTo>
                  <a:cubicBezTo>
                    <a:pt x="217170" y="276860"/>
                    <a:pt x="204470" y="309880"/>
                    <a:pt x="190500" y="318770"/>
                  </a:cubicBezTo>
                  <a:cubicBezTo>
                    <a:pt x="182880" y="323850"/>
                    <a:pt x="173990" y="325120"/>
                    <a:pt x="167640" y="323850"/>
                  </a:cubicBezTo>
                  <a:cubicBezTo>
                    <a:pt x="161290" y="322580"/>
                    <a:pt x="151130" y="313690"/>
                    <a:pt x="149860" y="307340"/>
                  </a:cubicBezTo>
                  <a:cubicBezTo>
                    <a:pt x="148590" y="299720"/>
                    <a:pt x="153670" y="283210"/>
                    <a:pt x="161290" y="278130"/>
                  </a:cubicBezTo>
                  <a:cubicBezTo>
                    <a:pt x="167640" y="273050"/>
                    <a:pt x="185420" y="274320"/>
                    <a:pt x="191770" y="279400"/>
                  </a:cubicBezTo>
                  <a:cubicBezTo>
                    <a:pt x="196850" y="283210"/>
                    <a:pt x="200660" y="294640"/>
                    <a:pt x="199390" y="302260"/>
                  </a:cubicBezTo>
                  <a:cubicBezTo>
                    <a:pt x="198120" y="309880"/>
                    <a:pt x="185420" y="322580"/>
                    <a:pt x="177800" y="323850"/>
                  </a:cubicBezTo>
                  <a:cubicBezTo>
                    <a:pt x="170180" y="325120"/>
                    <a:pt x="153670" y="318770"/>
                    <a:pt x="151130" y="309880"/>
                  </a:cubicBezTo>
                  <a:cubicBezTo>
                    <a:pt x="147320" y="297180"/>
                    <a:pt x="160020" y="266700"/>
                    <a:pt x="179070" y="246380"/>
                  </a:cubicBezTo>
                  <a:cubicBezTo>
                    <a:pt x="213360" y="210820"/>
                    <a:pt x="336550" y="173990"/>
                    <a:pt x="377190" y="149860"/>
                  </a:cubicBezTo>
                  <a:cubicBezTo>
                    <a:pt x="396240" y="138430"/>
                    <a:pt x="412750" y="133350"/>
                    <a:pt x="417830" y="121920"/>
                  </a:cubicBezTo>
                  <a:cubicBezTo>
                    <a:pt x="421640" y="113030"/>
                    <a:pt x="420370" y="97790"/>
                    <a:pt x="411480" y="88900"/>
                  </a:cubicBezTo>
                  <a:cubicBezTo>
                    <a:pt x="387350" y="66040"/>
                    <a:pt x="236220" y="53340"/>
                    <a:pt x="199390" y="60960"/>
                  </a:cubicBezTo>
                  <a:cubicBezTo>
                    <a:pt x="185420" y="63500"/>
                    <a:pt x="180340" y="66040"/>
                    <a:pt x="172720" y="76200"/>
                  </a:cubicBezTo>
                  <a:cubicBezTo>
                    <a:pt x="156210" y="96520"/>
                    <a:pt x="151130" y="163830"/>
                    <a:pt x="132080" y="193040"/>
                  </a:cubicBezTo>
                  <a:cubicBezTo>
                    <a:pt x="118110" y="215900"/>
                    <a:pt x="95250" y="236220"/>
                    <a:pt x="78740" y="243840"/>
                  </a:cubicBezTo>
                  <a:cubicBezTo>
                    <a:pt x="68580" y="248920"/>
                    <a:pt x="58420" y="247650"/>
                    <a:pt x="48260" y="245110"/>
                  </a:cubicBezTo>
                  <a:cubicBezTo>
                    <a:pt x="34290" y="241300"/>
                    <a:pt x="11430" y="227330"/>
                    <a:pt x="5080" y="214630"/>
                  </a:cubicBezTo>
                  <a:cubicBezTo>
                    <a:pt x="0" y="204470"/>
                    <a:pt x="1270" y="195580"/>
                    <a:pt x="3810" y="180340"/>
                  </a:cubicBezTo>
                  <a:cubicBezTo>
                    <a:pt x="7620" y="152400"/>
                    <a:pt x="49530" y="86360"/>
                    <a:pt x="44450" y="60960"/>
                  </a:cubicBezTo>
                  <a:cubicBezTo>
                    <a:pt x="41910" y="46990"/>
                    <a:pt x="17780" y="40640"/>
                    <a:pt x="19050" y="31750"/>
                  </a:cubicBezTo>
                  <a:cubicBezTo>
                    <a:pt x="19050" y="24130"/>
                    <a:pt x="44450" y="10160"/>
                    <a:pt x="44450" y="101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84" name="Group 284"/>
          <p:cNvGrpSpPr/>
          <p:nvPr/>
        </p:nvGrpSpPr>
        <p:grpSpPr>
          <a:xfrm>
            <a:off x="13194030" y="5422582"/>
            <a:ext cx="1885950" cy="268605"/>
            <a:chOff x="0" y="0"/>
            <a:chExt cx="2514600" cy="358140"/>
          </a:xfrm>
        </p:grpSpPr>
        <p:sp>
          <p:nvSpPr>
            <p:cNvPr id="285" name="Freeform 285"/>
            <p:cNvSpPr/>
            <p:nvPr/>
          </p:nvSpPr>
          <p:spPr>
            <a:xfrm>
              <a:off x="50800" y="19050"/>
              <a:ext cx="2413000" cy="290830"/>
            </a:xfrm>
            <a:custGeom>
              <a:avLst/>
              <a:gdLst/>
              <a:ahLst/>
              <a:cxnLst/>
              <a:rect l="l" t="t" r="r" b="b"/>
              <a:pathLst>
                <a:path w="2413000" h="290830">
                  <a:moveTo>
                    <a:pt x="2388870" y="82550"/>
                  </a:moveTo>
                  <a:cubicBezTo>
                    <a:pt x="1468120" y="86360"/>
                    <a:pt x="1412240" y="92710"/>
                    <a:pt x="1311910" y="100330"/>
                  </a:cubicBezTo>
                  <a:cubicBezTo>
                    <a:pt x="1187450" y="110490"/>
                    <a:pt x="1042670" y="121920"/>
                    <a:pt x="890270" y="139700"/>
                  </a:cubicBezTo>
                  <a:cubicBezTo>
                    <a:pt x="709930" y="161290"/>
                    <a:pt x="430530" y="213360"/>
                    <a:pt x="298450" y="224790"/>
                  </a:cubicBezTo>
                  <a:cubicBezTo>
                    <a:pt x="233680" y="229870"/>
                    <a:pt x="190500" y="233680"/>
                    <a:pt x="151130" y="228600"/>
                  </a:cubicBezTo>
                  <a:cubicBezTo>
                    <a:pt x="124460" y="224790"/>
                    <a:pt x="104140" y="207010"/>
                    <a:pt x="83820" y="209550"/>
                  </a:cubicBezTo>
                  <a:cubicBezTo>
                    <a:pt x="64770" y="212090"/>
                    <a:pt x="40640" y="226060"/>
                    <a:pt x="33020" y="240030"/>
                  </a:cubicBezTo>
                  <a:cubicBezTo>
                    <a:pt x="26670" y="252730"/>
                    <a:pt x="41910" y="280670"/>
                    <a:pt x="35560" y="287020"/>
                  </a:cubicBezTo>
                  <a:cubicBezTo>
                    <a:pt x="31750" y="290830"/>
                    <a:pt x="17780" y="289560"/>
                    <a:pt x="11430" y="285750"/>
                  </a:cubicBezTo>
                  <a:cubicBezTo>
                    <a:pt x="5080" y="281940"/>
                    <a:pt x="0" y="271780"/>
                    <a:pt x="0" y="264160"/>
                  </a:cubicBezTo>
                  <a:cubicBezTo>
                    <a:pt x="0" y="256540"/>
                    <a:pt x="8890" y="242570"/>
                    <a:pt x="16510" y="240030"/>
                  </a:cubicBezTo>
                  <a:cubicBezTo>
                    <a:pt x="24130" y="237490"/>
                    <a:pt x="43180" y="242570"/>
                    <a:pt x="46990" y="248920"/>
                  </a:cubicBezTo>
                  <a:cubicBezTo>
                    <a:pt x="52070" y="256540"/>
                    <a:pt x="45720" y="280670"/>
                    <a:pt x="39370" y="285750"/>
                  </a:cubicBezTo>
                  <a:cubicBezTo>
                    <a:pt x="34290" y="289560"/>
                    <a:pt x="22860" y="289560"/>
                    <a:pt x="16510" y="287020"/>
                  </a:cubicBezTo>
                  <a:cubicBezTo>
                    <a:pt x="10160" y="284480"/>
                    <a:pt x="2540" y="275590"/>
                    <a:pt x="1270" y="269240"/>
                  </a:cubicBezTo>
                  <a:cubicBezTo>
                    <a:pt x="0" y="262890"/>
                    <a:pt x="2540" y="251460"/>
                    <a:pt x="7620" y="246380"/>
                  </a:cubicBezTo>
                  <a:cubicBezTo>
                    <a:pt x="12700" y="241300"/>
                    <a:pt x="24130" y="237490"/>
                    <a:pt x="30480" y="238760"/>
                  </a:cubicBezTo>
                  <a:cubicBezTo>
                    <a:pt x="38100" y="240030"/>
                    <a:pt x="46990" y="247650"/>
                    <a:pt x="49530" y="254000"/>
                  </a:cubicBezTo>
                  <a:cubicBezTo>
                    <a:pt x="52070" y="260350"/>
                    <a:pt x="52070" y="273050"/>
                    <a:pt x="46990" y="278130"/>
                  </a:cubicBezTo>
                  <a:cubicBezTo>
                    <a:pt x="41910" y="284480"/>
                    <a:pt x="25400" y="290830"/>
                    <a:pt x="17780" y="288290"/>
                  </a:cubicBezTo>
                  <a:cubicBezTo>
                    <a:pt x="10160" y="285750"/>
                    <a:pt x="0" y="271780"/>
                    <a:pt x="0" y="264160"/>
                  </a:cubicBezTo>
                  <a:cubicBezTo>
                    <a:pt x="0" y="256540"/>
                    <a:pt x="15240" y="248920"/>
                    <a:pt x="16510" y="240030"/>
                  </a:cubicBezTo>
                  <a:cubicBezTo>
                    <a:pt x="19050" y="228600"/>
                    <a:pt x="2540" y="212090"/>
                    <a:pt x="6350" y="200660"/>
                  </a:cubicBezTo>
                  <a:cubicBezTo>
                    <a:pt x="11430" y="185420"/>
                    <a:pt x="35560" y="168910"/>
                    <a:pt x="57150" y="162560"/>
                  </a:cubicBezTo>
                  <a:cubicBezTo>
                    <a:pt x="87630" y="154940"/>
                    <a:pt x="132080" y="176530"/>
                    <a:pt x="176530" y="177800"/>
                  </a:cubicBezTo>
                  <a:cubicBezTo>
                    <a:pt x="233680" y="180340"/>
                    <a:pt x="289560" y="175260"/>
                    <a:pt x="369570" y="167640"/>
                  </a:cubicBezTo>
                  <a:cubicBezTo>
                    <a:pt x="500380" y="153670"/>
                    <a:pt x="722630" y="109220"/>
                    <a:pt x="886460" y="88900"/>
                  </a:cubicBezTo>
                  <a:cubicBezTo>
                    <a:pt x="1033780" y="71120"/>
                    <a:pt x="1183640" y="59690"/>
                    <a:pt x="1309370" y="49530"/>
                  </a:cubicBezTo>
                  <a:cubicBezTo>
                    <a:pt x="1409700" y="41910"/>
                    <a:pt x="1466850" y="35560"/>
                    <a:pt x="1582420" y="31750"/>
                  </a:cubicBezTo>
                  <a:cubicBezTo>
                    <a:pt x="1780540" y="25400"/>
                    <a:pt x="2310130" y="0"/>
                    <a:pt x="2388870" y="31750"/>
                  </a:cubicBezTo>
                  <a:cubicBezTo>
                    <a:pt x="2405380" y="38100"/>
                    <a:pt x="2413000" y="46990"/>
                    <a:pt x="2413000" y="54610"/>
                  </a:cubicBezTo>
                  <a:cubicBezTo>
                    <a:pt x="2413000" y="63500"/>
                    <a:pt x="2388870" y="82550"/>
                    <a:pt x="2388870" y="825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86" name="Group 286"/>
          <p:cNvGrpSpPr/>
          <p:nvPr/>
        </p:nvGrpSpPr>
        <p:grpSpPr>
          <a:xfrm>
            <a:off x="12879705" y="5532120"/>
            <a:ext cx="379095" cy="300990"/>
            <a:chOff x="0" y="0"/>
            <a:chExt cx="505460" cy="401320"/>
          </a:xfrm>
        </p:grpSpPr>
        <p:sp>
          <p:nvSpPr>
            <p:cNvPr id="287" name="Freeform 287"/>
            <p:cNvSpPr/>
            <p:nvPr/>
          </p:nvSpPr>
          <p:spPr>
            <a:xfrm>
              <a:off x="46990" y="43180"/>
              <a:ext cx="410210" cy="308610"/>
            </a:xfrm>
            <a:custGeom>
              <a:avLst/>
              <a:gdLst/>
              <a:ahLst/>
              <a:cxnLst/>
              <a:rect l="l" t="t" r="r" b="b"/>
              <a:pathLst>
                <a:path w="410210" h="308610">
                  <a:moveTo>
                    <a:pt x="368300" y="58420"/>
                  </a:moveTo>
                  <a:cubicBezTo>
                    <a:pt x="298450" y="62230"/>
                    <a:pt x="274320" y="72390"/>
                    <a:pt x="242570" y="86360"/>
                  </a:cubicBezTo>
                  <a:cubicBezTo>
                    <a:pt x="190500" y="109220"/>
                    <a:pt x="46990" y="200660"/>
                    <a:pt x="43180" y="195580"/>
                  </a:cubicBezTo>
                  <a:cubicBezTo>
                    <a:pt x="41910" y="194310"/>
                    <a:pt x="52070" y="179070"/>
                    <a:pt x="64770" y="173990"/>
                  </a:cubicBezTo>
                  <a:cubicBezTo>
                    <a:pt x="93980" y="161290"/>
                    <a:pt x="198120" y="168910"/>
                    <a:pt x="243840" y="175260"/>
                  </a:cubicBezTo>
                  <a:cubicBezTo>
                    <a:pt x="273050" y="179070"/>
                    <a:pt x="290830" y="181610"/>
                    <a:pt x="314960" y="194310"/>
                  </a:cubicBezTo>
                  <a:cubicBezTo>
                    <a:pt x="345440" y="209550"/>
                    <a:pt x="400050" y="246380"/>
                    <a:pt x="406400" y="269240"/>
                  </a:cubicBezTo>
                  <a:cubicBezTo>
                    <a:pt x="410210" y="281940"/>
                    <a:pt x="402590" y="299720"/>
                    <a:pt x="394970" y="304800"/>
                  </a:cubicBezTo>
                  <a:cubicBezTo>
                    <a:pt x="389890" y="308610"/>
                    <a:pt x="378460" y="307340"/>
                    <a:pt x="372110" y="303530"/>
                  </a:cubicBezTo>
                  <a:cubicBezTo>
                    <a:pt x="365760" y="299720"/>
                    <a:pt x="359410" y="290830"/>
                    <a:pt x="358140" y="284480"/>
                  </a:cubicBezTo>
                  <a:cubicBezTo>
                    <a:pt x="356870" y="276860"/>
                    <a:pt x="363220" y="265430"/>
                    <a:pt x="368300" y="261620"/>
                  </a:cubicBezTo>
                  <a:cubicBezTo>
                    <a:pt x="373380" y="257810"/>
                    <a:pt x="384810" y="255270"/>
                    <a:pt x="391160" y="257810"/>
                  </a:cubicBezTo>
                  <a:cubicBezTo>
                    <a:pt x="398780" y="261620"/>
                    <a:pt x="410210" y="281940"/>
                    <a:pt x="407670" y="290830"/>
                  </a:cubicBezTo>
                  <a:cubicBezTo>
                    <a:pt x="405130" y="298450"/>
                    <a:pt x="392430" y="307340"/>
                    <a:pt x="382270" y="307340"/>
                  </a:cubicBezTo>
                  <a:cubicBezTo>
                    <a:pt x="361950" y="306070"/>
                    <a:pt x="325120" y="252730"/>
                    <a:pt x="298450" y="240030"/>
                  </a:cubicBezTo>
                  <a:cubicBezTo>
                    <a:pt x="279400" y="229870"/>
                    <a:pt x="266700" y="229870"/>
                    <a:pt x="242570" y="226060"/>
                  </a:cubicBezTo>
                  <a:cubicBezTo>
                    <a:pt x="195580" y="219710"/>
                    <a:pt x="78740" y="233680"/>
                    <a:pt x="39370" y="223520"/>
                  </a:cubicBezTo>
                  <a:cubicBezTo>
                    <a:pt x="21590" y="218440"/>
                    <a:pt x="6350" y="213360"/>
                    <a:pt x="3810" y="203200"/>
                  </a:cubicBezTo>
                  <a:cubicBezTo>
                    <a:pt x="0" y="189230"/>
                    <a:pt x="20320" y="163830"/>
                    <a:pt x="41910" y="143510"/>
                  </a:cubicBezTo>
                  <a:cubicBezTo>
                    <a:pt x="77470" y="109220"/>
                    <a:pt x="165100" y="62230"/>
                    <a:pt x="223520" y="39370"/>
                  </a:cubicBezTo>
                  <a:cubicBezTo>
                    <a:pt x="273050" y="20320"/>
                    <a:pt x="340360" y="0"/>
                    <a:pt x="368300" y="7620"/>
                  </a:cubicBezTo>
                  <a:cubicBezTo>
                    <a:pt x="381000" y="11430"/>
                    <a:pt x="393700" y="22860"/>
                    <a:pt x="393700" y="30480"/>
                  </a:cubicBezTo>
                  <a:cubicBezTo>
                    <a:pt x="393700" y="39370"/>
                    <a:pt x="368300" y="58420"/>
                    <a:pt x="368300" y="584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88" name="Group 288"/>
          <p:cNvGrpSpPr/>
          <p:nvPr/>
        </p:nvGrpSpPr>
        <p:grpSpPr>
          <a:xfrm>
            <a:off x="13134975" y="5523547"/>
            <a:ext cx="189548" cy="371475"/>
            <a:chOff x="0" y="0"/>
            <a:chExt cx="252730" cy="495300"/>
          </a:xfrm>
        </p:grpSpPr>
        <p:sp>
          <p:nvSpPr>
            <p:cNvPr id="289" name="Freeform 289"/>
            <p:cNvSpPr/>
            <p:nvPr/>
          </p:nvSpPr>
          <p:spPr>
            <a:xfrm>
              <a:off x="44450" y="44450"/>
              <a:ext cx="165100" cy="401320"/>
            </a:xfrm>
            <a:custGeom>
              <a:avLst/>
              <a:gdLst/>
              <a:ahLst/>
              <a:cxnLst/>
              <a:rect l="l" t="t" r="r" b="b"/>
              <a:pathLst>
                <a:path w="165100" h="401320">
                  <a:moveTo>
                    <a:pt x="110490" y="132080"/>
                  </a:moveTo>
                  <a:cubicBezTo>
                    <a:pt x="80010" y="45720"/>
                    <a:pt x="58420" y="207010"/>
                    <a:pt x="58420" y="252730"/>
                  </a:cubicBezTo>
                  <a:cubicBezTo>
                    <a:pt x="58420" y="274320"/>
                    <a:pt x="58420" y="285750"/>
                    <a:pt x="67310" y="302260"/>
                  </a:cubicBezTo>
                  <a:cubicBezTo>
                    <a:pt x="78740" y="325120"/>
                    <a:pt x="129540" y="353060"/>
                    <a:pt x="133350" y="370840"/>
                  </a:cubicBezTo>
                  <a:cubicBezTo>
                    <a:pt x="134620" y="379730"/>
                    <a:pt x="130810" y="389890"/>
                    <a:pt x="124460" y="393700"/>
                  </a:cubicBezTo>
                  <a:cubicBezTo>
                    <a:pt x="118110" y="398780"/>
                    <a:pt x="101600" y="400050"/>
                    <a:pt x="93980" y="396240"/>
                  </a:cubicBezTo>
                  <a:cubicBezTo>
                    <a:pt x="87630" y="392430"/>
                    <a:pt x="82550" y="382270"/>
                    <a:pt x="82550" y="375920"/>
                  </a:cubicBezTo>
                  <a:cubicBezTo>
                    <a:pt x="82550" y="368300"/>
                    <a:pt x="87630" y="358140"/>
                    <a:pt x="92710" y="354330"/>
                  </a:cubicBezTo>
                  <a:cubicBezTo>
                    <a:pt x="99060" y="350520"/>
                    <a:pt x="110490" y="347980"/>
                    <a:pt x="116840" y="350520"/>
                  </a:cubicBezTo>
                  <a:cubicBezTo>
                    <a:pt x="123190" y="353060"/>
                    <a:pt x="130810" y="361950"/>
                    <a:pt x="132080" y="368300"/>
                  </a:cubicBezTo>
                  <a:cubicBezTo>
                    <a:pt x="133350" y="374650"/>
                    <a:pt x="132080" y="386080"/>
                    <a:pt x="127000" y="391160"/>
                  </a:cubicBezTo>
                  <a:cubicBezTo>
                    <a:pt x="121920" y="396240"/>
                    <a:pt x="113030" y="401320"/>
                    <a:pt x="104140" y="400050"/>
                  </a:cubicBezTo>
                  <a:cubicBezTo>
                    <a:pt x="87630" y="397510"/>
                    <a:pt x="54610" y="370840"/>
                    <a:pt x="38100" y="350520"/>
                  </a:cubicBezTo>
                  <a:cubicBezTo>
                    <a:pt x="21590" y="330200"/>
                    <a:pt x="10160" y="306070"/>
                    <a:pt x="6350" y="275590"/>
                  </a:cubicBezTo>
                  <a:cubicBezTo>
                    <a:pt x="0" y="229870"/>
                    <a:pt x="15240" y="147320"/>
                    <a:pt x="30480" y="99060"/>
                  </a:cubicBezTo>
                  <a:cubicBezTo>
                    <a:pt x="41910" y="62230"/>
                    <a:pt x="58420" y="16510"/>
                    <a:pt x="78740" y="6350"/>
                  </a:cubicBezTo>
                  <a:cubicBezTo>
                    <a:pt x="91440" y="0"/>
                    <a:pt x="110490" y="6350"/>
                    <a:pt x="121920" y="13970"/>
                  </a:cubicBezTo>
                  <a:cubicBezTo>
                    <a:pt x="134620" y="22860"/>
                    <a:pt x="142240" y="43180"/>
                    <a:pt x="148590" y="62230"/>
                  </a:cubicBezTo>
                  <a:cubicBezTo>
                    <a:pt x="156210" y="83820"/>
                    <a:pt x="165100" y="125730"/>
                    <a:pt x="157480" y="139700"/>
                  </a:cubicBezTo>
                  <a:cubicBezTo>
                    <a:pt x="152400" y="148590"/>
                    <a:pt x="138430" y="153670"/>
                    <a:pt x="130810" y="152400"/>
                  </a:cubicBezTo>
                  <a:cubicBezTo>
                    <a:pt x="123190" y="151130"/>
                    <a:pt x="110490" y="132080"/>
                    <a:pt x="110490" y="1320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90" name="Group 290"/>
          <p:cNvGrpSpPr/>
          <p:nvPr/>
        </p:nvGrpSpPr>
        <p:grpSpPr>
          <a:xfrm>
            <a:off x="13010198" y="6769418"/>
            <a:ext cx="1772602" cy="177165"/>
            <a:chOff x="0" y="0"/>
            <a:chExt cx="2363470" cy="236220"/>
          </a:xfrm>
        </p:grpSpPr>
        <p:sp>
          <p:nvSpPr>
            <p:cNvPr id="291" name="Freeform 291"/>
            <p:cNvSpPr/>
            <p:nvPr/>
          </p:nvSpPr>
          <p:spPr>
            <a:xfrm>
              <a:off x="48260" y="39370"/>
              <a:ext cx="2265680" cy="147320"/>
            </a:xfrm>
            <a:custGeom>
              <a:avLst/>
              <a:gdLst/>
              <a:ahLst/>
              <a:cxnLst/>
              <a:rect l="l" t="t" r="r" b="b"/>
              <a:pathLst>
                <a:path w="2265680" h="147320">
                  <a:moveTo>
                    <a:pt x="30480" y="74930"/>
                  </a:moveTo>
                  <a:cubicBezTo>
                    <a:pt x="727710" y="99060"/>
                    <a:pt x="1708150" y="52070"/>
                    <a:pt x="2005330" y="33020"/>
                  </a:cubicBezTo>
                  <a:cubicBezTo>
                    <a:pt x="2118360" y="25400"/>
                    <a:pt x="2199640" y="0"/>
                    <a:pt x="2237740" y="11430"/>
                  </a:cubicBezTo>
                  <a:cubicBezTo>
                    <a:pt x="2252980" y="15240"/>
                    <a:pt x="2261870" y="24130"/>
                    <a:pt x="2264410" y="33020"/>
                  </a:cubicBezTo>
                  <a:cubicBezTo>
                    <a:pt x="2265680" y="40640"/>
                    <a:pt x="2259330" y="52070"/>
                    <a:pt x="2251710" y="59690"/>
                  </a:cubicBezTo>
                  <a:cubicBezTo>
                    <a:pt x="2241550" y="69850"/>
                    <a:pt x="2213610" y="80010"/>
                    <a:pt x="2200910" y="80010"/>
                  </a:cubicBezTo>
                  <a:cubicBezTo>
                    <a:pt x="2192020" y="80010"/>
                    <a:pt x="2183130" y="76200"/>
                    <a:pt x="2179320" y="69850"/>
                  </a:cubicBezTo>
                  <a:cubicBezTo>
                    <a:pt x="2174240" y="62230"/>
                    <a:pt x="2174240" y="44450"/>
                    <a:pt x="2179320" y="38100"/>
                  </a:cubicBezTo>
                  <a:cubicBezTo>
                    <a:pt x="2185670" y="31750"/>
                    <a:pt x="2208530" y="29210"/>
                    <a:pt x="2216150" y="34290"/>
                  </a:cubicBezTo>
                  <a:cubicBezTo>
                    <a:pt x="2222500" y="38100"/>
                    <a:pt x="2226310" y="49530"/>
                    <a:pt x="2225040" y="57150"/>
                  </a:cubicBezTo>
                  <a:cubicBezTo>
                    <a:pt x="2223770" y="63500"/>
                    <a:pt x="2218690" y="73660"/>
                    <a:pt x="2212340" y="76200"/>
                  </a:cubicBezTo>
                  <a:cubicBezTo>
                    <a:pt x="2204720" y="80010"/>
                    <a:pt x="2186940" y="77470"/>
                    <a:pt x="2181860" y="71120"/>
                  </a:cubicBezTo>
                  <a:cubicBezTo>
                    <a:pt x="2176780" y="64770"/>
                    <a:pt x="2172970" y="49530"/>
                    <a:pt x="2178050" y="40640"/>
                  </a:cubicBezTo>
                  <a:cubicBezTo>
                    <a:pt x="2184400" y="27940"/>
                    <a:pt x="2222500" y="10160"/>
                    <a:pt x="2237740" y="11430"/>
                  </a:cubicBezTo>
                  <a:cubicBezTo>
                    <a:pt x="2249170" y="12700"/>
                    <a:pt x="2263140" y="24130"/>
                    <a:pt x="2264410" y="33020"/>
                  </a:cubicBezTo>
                  <a:cubicBezTo>
                    <a:pt x="2265680" y="41910"/>
                    <a:pt x="2259330" y="54610"/>
                    <a:pt x="2246630" y="62230"/>
                  </a:cubicBezTo>
                  <a:cubicBezTo>
                    <a:pt x="2213610" y="82550"/>
                    <a:pt x="2122170" y="76200"/>
                    <a:pt x="2006600" y="83820"/>
                  </a:cubicBezTo>
                  <a:cubicBezTo>
                    <a:pt x="1705610" y="102870"/>
                    <a:pt x="680720" y="142240"/>
                    <a:pt x="383540" y="146050"/>
                  </a:cubicBezTo>
                  <a:cubicBezTo>
                    <a:pt x="271780" y="147320"/>
                    <a:pt x="218440" y="147320"/>
                    <a:pt x="151130" y="142240"/>
                  </a:cubicBezTo>
                  <a:cubicBezTo>
                    <a:pt x="100330" y="138430"/>
                    <a:pt x="38100" y="138430"/>
                    <a:pt x="16510" y="123190"/>
                  </a:cubicBezTo>
                  <a:cubicBezTo>
                    <a:pt x="6350" y="115570"/>
                    <a:pt x="0" y="100330"/>
                    <a:pt x="2540" y="92710"/>
                  </a:cubicBezTo>
                  <a:cubicBezTo>
                    <a:pt x="5080" y="85090"/>
                    <a:pt x="30480" y="74930"/>
                    <a:pt x="30480" y="749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92" name="Group 292"/>
          <p:cNvGrpSpPr/>
          <p:nvPr/>
        </p:nvGrpSpPr>
        <p:grpSpPr>
          <a:xfrm>
            <a:off x="14843760" y="6631305"/>
            <a:ext cx="460057" cy="306705"/>
            <a:chOff x="0" y="0"/>
            <a:chExt cx="613410" cy="408940"/>
          </a:xfrm>
        </p:grpSpPr>
        <p:sp>
          <p:nvSpPr>
            <p:cNvPr id="293" name="Freeform 293"/>
            <p:cNvSpPr/>
            <p:nvPr/>
          </p:nvSpPr>
          <p:spPr>
            <a:xfrm>
              <a:off x="38100" y="46990"/>
              <a:ext cx="525780" cy="312420"/>
            </a:xfrm>
            <a:custGeom>
              <a:avLst/>
              <a:gdLst/>
              <a:ahLst/>
              <a:cxnLst/>
              <a:rect l="l" t="t" r="r" b="b"/>
              <a:pathLst>
                <a:path w="525780" h="312420">
                  <a:moveTo>
                    <a:pt x="115570" y="43180"/>
                  </a:moveTo>
                  <a:cubicBezTo>
                    <a:pt x="57150" y="161290"/>
                    <a:pt x="52070" y="254000"/>
                    <a:pt x="59690" y="256540"/>
                  </a:cubicBezTo>
                  <a:cubicBezTo>
                    <a:pt x="66040" y="257810"/>
                    <a:pt x="91440" y="199390"/>
                    <a:pt x="104140" y="165100"/>
                  </a:cubicBezTo>
                  <a:cubicBezTo>
                    <a:pt x="118110" y="125730"/>
                    <a:pt x="118110" y="59690"/>
                    <a:pt x="137160" y="33020"/>
                  </a:cubicBezTo>
                  <a:cubicBezTo>
                    <a:pt x="148590" y="16510"/>
                    <a:pt x="165100" y="7620"/>
                    <a:pt x="182880" y="3810"/>
                  </a:cubicBezTo>
                  <a:cubicBezTo>
                    <a:pt x="201930" y="0"/>
                    <a:pt x="220980" y="6350"/>
                    <a:pt x="248920" y="13970"/>
                  </a:cubicBezTo>
                  <a:cubicBezTo>
                    <a:pt x="298450" y="27940"/>
                    <a:pt x="408940" y="71120"/>
                    <a:pt x="450850" y="97790"/>
                  </a:cubicBezTo>
                  <a:cubicBezTo>
                    <a:pt x="473710" y="111760"/>
                    <a:pt x="483870" y="124460"/>
                    <a:pt x="496570" y="139700"/>
                  </a:cubicBezTo>
                  <a:cubicBezTo>
                    <a:pt x="508000" y="154940"/>
                    <a:pt x="521970" y="175260"/>
                    <a:pt x="524510" y="189230"/>
                  </a:cubicBezTo>
                  <a:cubicBezTo>
                    <a:pt x="525780" y="199390"/>
                    <a:pt x="524510" y="207010"/>
                    <a:pt x="518160" y="214630"/>
                  </a:cubicBezTo>
                  <a:cubicBezTo>
                    <a:pt x="508000" y="228600"/>
                    <a:pt x="482600" y="243840"/>
                    <a:pt x="453390" y="254000"/>
                  </a:cubicBezTo>
                  <a:cubicBezTo>
                    <a:pt x="400050" y="273050"/>
                    <a:pt x="243840" y="303530"/>
                    <a:pt x="217170" y="287020"/>
                  </a:cubicBezTo>
                  <a:cubicBezTo>
                    <a:pt x="208280" y="280670"/>
                    <a:pt x="205740" y="266700"/>
                    <a:pt x="208280" y="259080"/>
                  </a:cubicBezTo>
                  <a:cubicBezTo>
                    <a:pt x="210820" y="251460"/>
                    <a:pt x="222250" y="243840"/>
                    <a:pt x="232410" y="241300"/>
                  </a:cubicBezTo>
                  <a:cubicBezTo>
                    <a:pt x="247650" y="238760"/>
                    <a:pt x="285750" y="246380"/>
                    <a:pt x="295910" y="256540"/>
                  </a:cubicBezTo>
                  <a:cubicBezTo>
                    <a:pt x="302260" y="262890"/>
                    <a:pt x="304800" y="271780"/>
                    <a:pt x="303530" y="279400"/>
                  </a:cubicBezTo>
                  <a:cubicBezTo>
                    <a:pt x="302260" y="285750"/>
                    <a:pt x="295910" y="295910"/>
                    <a:pt x="289560" y="298450"/>
                  </a:cubicBezTo>
                  <a:cubicBezTo>
                    <a:pt x="281940" y="300990"/>
                    <a:pt x="265430" y="298450"/>
                    <a:pt x="259080" y="292100"/>
                  </a:cubicBezTo>
                  <a:cubicBezTo>
                    <a:pt x="254000" y="287020"/>
                    <a:pt x="251460" y="274320"/>
                    <a:pt x="254000" y="267970"/>
                  </a:cubicBezTo>
                  <a:cubicBezTo>
                    <a:pt x="256540" y="261620"/>
                    <a:pt x="264160" y="254000"/>
                    <a:pt x="270510" y="251460"/>
                  </a:cubicBezTo>
                  <a:cubicBezTo>
                    <a:pt x="276860" y="248920"/>
                    <a:pt x="289560" y="250190"/>
                    <a:pt x="294640" y="255270"/>
                  </a:cubicBezTo>
                  <a:cubicBezTo>
                    <a:pt x="300990" y="260350"/>
                    <a:pt x="304800" y="276860"/>
                    <a:pt x="302260" y="284480"/>
                  </a:cubicBezTo>
                  <a:cubicBezTo>
                    <a:pt x="299720" y="292100"/>
                    <a:pt x="287020" y="299720"/>
                    <a:pt x="275590" y="300990"/>
                  </a:cubicBezTo>
                  <a:cubicBezTo>
                    <a:pt x="259080" y="303530"/>
                    <a:pt x="218440" y="293370"/>
                    <a:pt x="212090" y="281940"/>
                  </a:cubicBezTo>
                  <a:cubicBezTo>
                    <a:pt x="207010" y="273050"/>
                    <a:pt x="210820" y="255270"/>
                    <a:pt x="220980" y="245110"/>
                  </a:cubicBezTo>
                  <a:cubicBezTo>
                    <a:pt x="240030" y="224790"/>
                    <a:pt x="314960" y="214630"/>
                    <a:pt x="356870" y="208280"/>
                  </a:cubicBezTo>
                  <a:cubicBezTo>
                    <a:pt x="389890" y="203200"/>
                    <a:pt x="434340" y="214630"/>
                    <a:pt x="449580" y="203200"/>
                  </a:cubicBezTo>
                  <a:cubicBezTo>
                    <a:pt x="458470" y="196850"/>
                    <a:pt x="462280" y="185420"/>
                    <a:pt x="459740" y="175260"/>
                  </a:cubicBezTo>
                  <a:cubicBezTo>
                    <a:pt x="455930" y="160020"/>
                    <a:pt x="431800" y="143510"/>
                    <a:pt x="406400" y="128270"/>
                  </a:cubicBezTo>
                  <a:cubicBezTo>
                    <a:pt x="363220" y="101600"/>
                    <a:pt x="245110" y="49530"/>
                    <a:pt x="209550" y="52070"/>
                  </a:cubicBezTo>
                  <a:cubicBezTo>
                    <a:pt x="196850" y="53340"/>
                    <a:pt x="191770" y="55880"/>
                    <a:pt x="182880" y="66040"/>
                  </a:cubicBezTo>
                  <a:cubicBezTo>
                    <a:pt x="161290" y="91440"/>
                    <a:pt x="146050" y="203200"/>
                    <a:pt x="123190" y="245110"/>
                  </a:cubicBezTo>
                  <a:cubicBezTo>
                    <a:pt x="109220" y="270510"/>
                    <a:pt x="92710" y="292100"/>
                    <a:pt x="77470" y="302260"/>
                  </a:cubicBezTo>
                  <a:cubicBezTo>
                    <a:pt x="67310" y="308610"/>
                    <a:pt x="55880" y="312420"/>
                    <a:pt x="45720" y="311150"/>
                  </a:cubicBezTo>
                  <a:cubicBezTo>
                    <a:pt x="34290" y="308610"/>
                    <a:pt x="20320" y="300990"/>
                    <a:pt x="12700" y="287020"/>
                  </a:cubicBezTo>
                  <a:cubicBezTo>
                    <a:pt x="0" y="260350"/>
                    <a:pt x="7620" y="185420"/>
                    <a:pt x="15240" y="140970"/>
                  </a:cubicBezTo>
                  <a:cubicBezTo>
                    <a:pt x="22860" y="101600"/>
                    <a:pt x="40640" y="55880"/>
                    <a:pt x="54610" y="33020"/>
                  </a:cubicBezTo>
                  <a:cubicBezTo>
                    <a:pt x="62230" y="20320"/>
                    <a:pt x="68580" y="12700"/>
                    <a:pt x="78740" y="7620"/>
                  </a:cubicBezTo>
                  <a:cubicBezTo>
                    <a:pt x="88900" y="2540"/>
                    <a:pt x="106680" y="0"/>
                    <a:pt x="113030" y="5080"/>
                  </a:cubicBezTo>
                  <a:cubicBezTo>
                    <a:pt x="119380" y="11430"/>
                    <a:pt x="115570" y="43180"/>
                    <a:pt x="115570" y="431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94" name="Group 294"/>
          <p:cNvGrpSpPr/>
          <p:nvPr/>
        </p:nvGrpSpPr>
        <p:grpSpPr>
          <a:xfrm>
            <a:off x="13232130" y="7036118"/>
            <a:ext cx="1988820" cy="269558"/>
            <a:chOff x="0" y="0"/>
            <a:chExt cx="2651760" cy="359410"/>
          </a:xfrm>
        </p:grpSpPr>
        <p:sp>
          <p:nvSpPr>
            <p:cNvPr id="295" name="Freeform 295"/>
            <p:cNvSpPr/>
            <p:nvPr/>
          </p:nvSpPr>
          <p:spPr>
            <a:xfrm>
              <a:off x="49530" y="38100"/>
              <a:ext cx="2552700" cy="274320"/>
            </a:xfrm>
            <a:custGeom>
              <a:avLst/>
              <a:gdLst/>
              <a:ahLst/>
              <a:cxnLst/>
              <a:rect l="l" t="t" r="r" b="b"/>
              <a:pathLst>
                <a:path w="2552700" h="274320">
                  <a:moveTo>
                    <a:pt x="2527300" y="63500"/>
                  </a:moveTo>
                  <a:cubicBezTo>
                    <a:pt x="1276350" y="153670"/>
                    <a:pt x="1242060" y="168910"/>
                    <a:pt x="1132840" y="176530"/>
                  </a:cubicBezTo>
                  <a:cubicBezTo>
                    <a:pt x="955040" y="189230"/>
                    <a:pt x="614680" y="175260"/>
                    <a:pt x="429260" y="187960"/>
                  </a:cubicBezTo>
                  <a:cubicBezTo>
                    <a:pt x="307340" y="196850"/>
                    <a:pt x="200660" y="204470"/>
                    <a:pt x="128270" y="224790"/>
                  </a:cubicBezTo>
                  <a:cubicBezTo>
                    <a:pt x="83820" y="237490"/>
                    <a:pt x="48260" y="274320"/>
                    <a:pt x="26670" y="270510"/>
                  </a:cubicBezTo>
                  <a:cubicBezTo>
                    <a:pt x="13970" y="267970"/>
                    <a:pt x="1270" y="252730"/>
                    <a:pt x="1270" y="243840"/>
                  </a:cubicBezTo>
                  <a:cubicBezTo>
                    <a:pt x="1270" y="236220"/>
                    <a:pt x="12700" y="220980"/>
                    <a:pt x="20320" y="219710"/>
                  </a:cubicBezTo>
                  <a:cubicBezTo>
                    <a:pt x="29210" y="218440"/>
                    <a:pt x="50800" y="231140"/>
                    <a:pt x="52070" y="240030"/>
                  </a:cubicBezTo>
                  <a:cubicBezTo>
                    <a:pt x="53340" y="248920"/>
                    <a:pt x="38100" y="269240"/>
                    <a:pt x="29210" y="270510"/>
                  </a:cubicBezTo>
                  <a:cubicBezTo>
                    <a:pt x="20320" y="271780"/>
                    <a:pt x="3810" y="254000"/>
                    <a:pt x="1270" y="246380"/>
                  </a:cubicBezTo>
                  <a:cubicBezTo>
                    <a:pt x="0" y="241300"/>
                    <a:pt x="1270" y="234950"/>
                    <a:pt x="5080" y="229870"/>
                  </a:cubicBezTo>
                  <a:cubicBezTo>
                    <a:pt x="11430" y="220980"/>
                    <a:pt x="29210" y="210820"/>
                    <a:pt x="48260" y="203200"/>
                  </a:cubicBezTo>
                  <a:cubicBezTo>
                    <a:pt x="76200" y="191770"/>
                    <a:pt x="135890" y="187960"/>
                    <a:pt x="158750" y="177800"/>
                  </a:cubicBezTo>
                  <a:cubicBezTo>
                    <a:pt x="170180" y="172720"/>
                    <a:pt x="168910" y="165100"/>
                    <a:pt x="181610" y="160020"/>
                  </a:cubicBezTo>
                  <a:cubicBezTo>
                    <a:pt x="219710" y="144780"/>
                    <a:pt x="325120" y="142240"/>
                    <a:pt x="429260" y="137160"/>
                  </a:cubicBezTo>
                  <a:cubicBezTo>
                    <a:pt x="601980" y="128270"/>
                    <a:pt x="947420" y="139700"/>
                    <a:pt x="1123950" y="127000"/>
                  </a:cubicBezTo>
                  <a:cubicBezTo>
                    <a:pt x="1234440" y="119380"/>
                    <a:pt x="1280160" y="102870"/>
                    <a:pt x="1391920" y="91440"/>
                  </a:cubicBezTo>
                  <a:cubicBezTo>
                    <a:pt x="1576070" y="73660"/>
                    <a:pt x="1943100" y="60960"/>
                    <a:pt x="2127250" y="44450"/>
                  </a:cubicBezTo>
                  <a:cubicBezTo>
                    <a:pt x="2237740" y="34290"/>
                    <a:pt x="2317750" y="16510"/>
                    <a:pt x="2392680" y="12700"/>
                  </a:cubicBezTo>
                  <a:cubicBezTo>
                    <a:pt x="2446020" y="8890"/>
                    <a:pt x="2508250" y="0"/>
                    <a:pt x="2532380" y="12700"/>
                  </a:cubicBezTo>
                  <a:cubicBezTo>
                    <a:pt x="2543810" y="19050"/>
                    <a:pt x="2552700" y="31750"/>
                    <a:pt x="2551430" y="40640"/>
                  </a:cubicBezTo>
                  <a:cubicBezTo>
                    <a:pt x="2550160" y="49530"/>
                    <a:pt x="2527300" y="63500"/>
                    <a:pt x="2527300" y="635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96" name="Group 296"/>
          <p:cNvGrpSpPr/>
          <p:nvPr/>
        </p:nvGrpSpPr>
        <p:grpSpPr>
          <a:xfrm>
            <a:off x="12927330" y="7082790"/>
            <a:ext cx="340995" cy="438150"/>
            <a:chOff x="0" y="0"/>
            <a:chExt cx="454660" cy="584200"/>
          </a:xfrm>
        </p:grpSpPr>
        <p:sp>
          <p:nvSpPr>
            <p:cNvPr id="297" name="Freeform 297"/>
            <p:cNvSpPr/>
            <p:nvPr/>
          </p:nvSpPr>
          <p:spPr>
            <a:xfrm>
              <a:off x="48260" y="45720"/>
              <a:ext cx="359410" cy="487680"/>
            </a:xfrm>
            <a:custGeom>
              <a:avLst/>
              <a:gdLst/>
              <a:ahLst/>
              <a:cxnLst/>
              <a:rect l="l" t="t" r="r" b="b"/>
              <a:pathLst>
                <a:path w="359410" h="487680">
                  <a:moveTo>
                    <a:pt x="287020" y="55880"/>
                  </a:moveTo>
                  <a:cubicBezTo>
                    <a:pt x="168910" y="85090"/>
                    <a:pt x="73660" y="172720"/>
                    <a:pt x="36830" y="173990"/>
                  </a:cubicBezTo>
                  <a:cubicBezTo>
                    <a:pt x="21590" y="175260"/>
                    <a:pt x="6350" y="165100"/>
                    <a:pt x="2540" y="157480"/>
                  </a:cubicBezTo>
                  <a:cubicBezTo>
                    <a:pt x="0" y="149860"/>
                    <a:pt x="6350" y="133350"/>
                    <a:pt x="12700" y="129540"/>
                  </a:cubicBezTo>
                  <a:cubicBezTo>
                    <a:pt x="20320" y="125730"/>
                    <a:pt x="34290" y="129540"/>
                    <a:pt x="48260" y="135890"/>
                  </a:cubicBezTo>
                  <a:cubicBezTo>
                    <a:pt x="80010" y="151130"/>
                    <a:pt x="143510" y="251460"/>
                    <a:pt x="180340" y="250190"/>
                  </a:cubicBezTo>
                  <a:cubicBezTo>
                    <a:pt x="208280" y="248920"/>
                    <a:pt x="232410" y="209550"/>
                    <a:pt x="250190" y="177800"/>
                  </a:cubicBezTo>
                  <a:cubicBezTo>
                    <a:pt x="273050" y="135890"/>
                    <a:pt x="270510" y="34290"/>
                    <a:pt x="293370" y="12700"/>
                  </a:cubicBezTo>
                  <a:cubicBezTo>
                    <a:pt x="304800" y="2540"/>
                    <a:pt x="323850" y="1270"/>
                    <a:pt x="331470" y="5080"/>
                  </a:cubicBezTo>
                  <a:cubicBezTo>
                    <a:pt x="337820" y="8890"/>
                    <a:pt x="339090" y="15240"/>
                    <a:pt x="340360" y="26670"/>
                  </a:cubicBezTo>
                  <a:cubicBezTo>
                    <a:pt x="342900" y="63500"/>
                    <a:pt x="287020" y="200660"/>
                    <a:pt x="275590" y="266700"/>
                  </a:cubicBezTo>
                  <a:cubicBezTo>
                    <a:pt x="267970" y="311150"/>
                    <a:pt x="259080" y="355600"/>
                    <a:pt x="266700" y="382270"/>
                  </a:cubicBezTo>
                  <a:cubicBezTo>
                    <a:pt x="270510" y="397510"/>
                    <a:pt x="278130" y="406400"/>
                    <a:pt x="289560" y="415290"/>
                  </a:cubicBezTo>
                  <a:cubicBezTo>
                    <a:pt x="303530" y="427990"/>
                    <a:pt x="341630" y="431800"/>
                    <a:pt x="350520" y="444500"/>
                  </a:cubicBezTo>
                  <a:cubicBezTo>
                    <a:pt x="356870" y="453390"/>
                    <a:pt x="358140" y="467360"/>
                    <a:pt x="354330" y="474980"/>
                  </a:cubicBezTo>
                  <a:cubicBezTo>
                    <a:pt x="351790" y="481330"/>
                    <a:pt x="341630" y="487680"/>
                    <a:pt x="334010" y="487680"/>
                  </a:cubicBezTo>
                  <a:cubicBezTo>
                    <a:pt x="327660" y="487680"/>
                    <a:pt x="316230" y="482600"/>
                    <a:pt x="312420" y="477520"/>
                  </a:cubicBezTo>
                  <a:cubicBezTo>
                    <a:pt x="308610" y="472440"/>
                    <a:pt x="304800" y="461010"/>
                    <a:pt x="307340" y="454660"/>
                  </a:cubicBezTo>
                  <a:cubicBezTo>
                    <a:pt x="309880" y="448310"/>
                    <a:pt x="318770" y="440690"/>
                    <a:pt x="325120" y="438150"/>
                  </a:cubicBezTo>
                  <a:cubicBezTo>
                    <a:pt x="331470" y="435610"/>
                    <a:pt x="342900" y="436880"/>
                    <a:pt x="347980" y="441960"/>
                  </a:cubicBezTo>
                  <a:cubicBezTo>
                    <a:pt x="354330" y="447040"/>
                    <a:pt x="359410" y="464820"/>
                    <a:pt x="355600" y="472440"/>
                  </a:cubicBezTo>
                  <a:cubicBezTo>
                    <a:pt x="351790" y="480060"/>
                    <a:pt x="334010" y="486410"/>
                    <a:pt x="321310" y="485140"/>
                  </a:cubicBezTo>
                  <a:cubicBezTo>
                    <a:pt x="302260" y="483870"/>
                    <a:pt x="269240" y="464820"/>
                    <a:pt x="251460" y="447040"/>
                  </a:cubicBezTo>
                  <a:cubicBezTo>
                    <a:pt x="234950" y="430530"/>
                    <a:pt x="222250" y="410210"/>
                    <a:pt x="217170" y="383540"/>
                  </a:cubicBezTo>
                  <a:cubicBezTo>
                    <a:pt x="209550" y="347980"/>
                    <a:pt x="220980" y="295910"/>
                    <a:pt x="229870" y="246380"/>
                  </a:cubicBezTo>
                  <a:cubicBezTo>
                    <a:pt x="240030" y="186690"/>
                    <a:pt x="267970" y="92710"/>
                    <a:pt x="280670" y="50800"/>
                  </a:cubicBezTo>
                  <a:cubicBezTo>
                    <a:pt x="287020" y="30480"/>
                    <a:pt x="287020" y="15240"/>
                    <a:pt x="297180" y="7620"/>
                  </a:cubicBezTo>
                  <a:cubicBezTo>
                    <a:pt x="306070" y="1270"/>
                    <a:pt x="323850" y="1270"/>
                    <a:pt x="331470" y="5080"/>
                  </a:cubicBezTo>
                  <a:cubicBezTo>
                    <a:pt x="337820" y="8890"/>
                    <a:pt x="339090" y="16510"/>
                    <a:pt x="340360" y="26670"/>
                  </a:cubicBezTo>
                  <a:cubicBezTo>
                    <a:pt x="341630" y="44450"/>
                    <a:pt x="331470" y="74930"/>
                    <a:pt x="323850" y="102870"/>
                  </a:cubicBezTo>
                  <a:cubicBezTo>
                    <a:pt x="313690" y="138430"/>
                    <a:pt x="299720" y="189230"/>
                    <a:pt x="279400" y="222250"/>
                  </a:cubicBezTo>
                  <a:cubicBezTo>
                    <a:pt x="261620" y="250190"/>
                    <a:pt x="234950" y="278130"/>
                    <a:pt x="215900" y="289560"/>
                  </a:cubicBezTo>
                  <a:cubicBezTo>
                    <a:pt x="203200" y="297180"/>
                    <a:pt x="193040" y="300990"/>
                    <a:pt x="181610" y="299720"/>
                  </a:cubicBezTo>
                  <a:cubicBezTo>
                    <a:pt x="167640" y="298450"/>
                    <a:pt x="153670" y="289560"/>
                    <a:pt x="135890" y="278130"/>
                  </a:cubicBezTo>
                  <a:cubicBezTo>
                    <a:pt x="104140" y="256540"/>
                    <a:pt x="8890" y="181610"/>
                    <a:pt x="12700" y="171450"/>
                  </a:cubicBezTo>
                  <a:cubicBezTo>
                    <a:pt x="13970" y="166370"/>
                    <a:pt x="41910" y="171450"/>
                    <a:pt x="41910" y="171450"/>
                  </a:cubicBezTo>
                  <a:cubicBezTo>
                    <a:pt x="41910" y="171450"/>
                    <a:pt x="25400" y="176530"/>
                    <a:pt x="19050" y="173990"/>
                  </a:cubicBezTo>
                  <a:cubicBezTo>
                    <a:pt x="12700" y="171450"/>
                    <a:pt x="3810" y="163830"/>
                    <a:pt x="2540" y="157480"/>
                  </a:cubicBezTo>
                  <a:cubicBezTo>
                    <a:pt x="1270" y="149860"/>
                    <a:pt x="3810" y="139700"/>
                    <a:pt x="12700" y="129540"/>
                  </a:cubicBezTo>
                  <a:cubicBezTo>
                    <a:pt x="36830" y="100330"/>
                    <a:pt x="152400" y="35560"/>
                    <a:pt x="205740" y="17780"/>
                  </a:cubicBezTo>
                  <a:cubicBezTo>
                    <a:pt x="238760" y="6350"/>
                    <a:pt x="274320" y="0"/>
                    <a:pt x="290830" y="6350"/>
                  </a:cubicBezTo>
                  <a:cubicBezTo>
                    <a:pt x="300990" y="10160"/>
                    <a:pt x="308610" y="21590"/>
                    <a:pt x="308610" y="29210"/>
                  </a:cubicBezTo>
                  <a:cubicBezTo>
                    <a:pt x="308610" y="38100"/>
                    <a:pt x="287020" y="55880"/>
                    <a:pt x="287020" y="558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98" name="Group 298"/>
          <p:cNvGrpSpPr/>
          <p:nvPr/>
        </p:nvGrpSpPr>
        <p:grpSpPr>
          <a:xfrm>
            <a:off x="12946380" y="9043035"/>
            <a:ext cx="1818323" cy="173355"/>
            <a:chOff x="0" y="0"/>
            <a:chExt cx="2424430" cy="231140"/>
          </a:xfrm>
        </p:grpSpPr>
        <p:sp>
          <p:nvSpPr>
            <p:cNvPr id="299" name="Freeform 299"/>
            <p:cNvSpPr/>
            <p:nvPr/>
          </p:nvSpPr>
          <p:spPr>
            <a:xfrm>
              <a:off x="50800" y="49530"/>
              <a:ext cx="2324100" cy="143510"/>
            </a:xfrm>
            <a:custGeom>
              <a:avLst/>
              <a:gdLst/>
              <a:ahLst/>
              <a:cxnLst/>
              <a:rect l="l" t="t" r="r" b="b"/>
              <a:pathLst>
                <a:path w="2324100" h="143510">
                  <a:moveTo>
                    <a:pt x="21590" y="81280"/>
                  </a:moveTo>
                  <a:cubicBezTo>
                    <a:pt x="533400" y="44450"/>
                    <a:pt x="1760220" y="57150"/>
                    <a:pt x="2061210" y="39370"/>
                  </a:cubicBezTo>
                  <a:cubicBezTo>
                    <a:pt x="2160270" y="34290"/>
                    <a:pt x="2218690" y="30480"/>
                    <a:pt x="2256790" y="19050"/>
                  </a:cubicBezTo>
                  <a:cubicBezTo>
                    <a:pt x="2274570" y="13970"/>
                    <a:pt x="2280920" y="0"/>
                    <a:pt x="2292350" y="1270"/>
                  </a:cubicBezTo>
                  <a:cubicBezTo>
                    <a:pt x="2303780" y="2540"/>
                    <a:pt x="2321560" y="13970"/>
                    <a:pt x="2322830" y="22860"/>
                  </a:cubicBezTo>
                  <a:cubicBezTo>
                    <a:pt x="2324100" y="31750"/>
                    <a:pt x="2308860" y="49530"/>
                    <a:pt x="2299970" y="52070"/>
                  </a:cubicBezTo>
                  <a:cubicBezTo>
                    <a:pt x="2293620" y="53340"/>
                    <a:pt x="2282190" y="49530"/>
                    <a:pt x="2278380" y="43180"/>
                  </a:cubicBezTo>
                  <a:cubicBezTo>
                    <a:pt x="2273300" y="36830"/>
                    <a:pt x="2272030" y="17780"/>
                    <a:pt x="2277110" y="11430"/>
                  </a:cubicBezTo>
                  <a:cubicBezTo>
                    <a:pt x="2282190" y="5080"/>
                    <a:pt x="2298700" y="0"/>
                    <a:pt x="2306320" y="2540"/>
                  </a:cubicBezTo>
                  <a:cubicBezTo>
                    <a:pt x="2312670" y="3810"/>
                    <a:pt x="2321560" y="12700"/>
                    <a:pt x="2322830" y="19050"/>
                  </a:cubicBezTo>
                  <a:cubicBezTo>
                    <a:pt x="2324100" y="25400"/>
                    <a:pt x="2322830" y="35560"/>
                    <a:pt x="2316480" y="43180"/>
                  </a:cubicBezTo>
                  <a:cubicBezTo>
                    <a:pt x="2307590" y="54610"/>
                    <a:pt x="2284730" y="62230"/>
                    <a:pt x="2259330" y="69850"/>
                  </a:cubicBezTo>
                  <a:cubicBezTo>
                    <a:pt x="2213610" y="82550"/>
                    <a:pt x="2161540" y="85090"/>
                    <a:pt x="2062480" y="90170"/>
                  </a:cubicBezTo>
                  <a:cubicBezTo>
                    <a:pt x="1761490" y="107950"/>
                    <a:pt x="535940" y="95250"/>
                    <a:pt x="229870" y="111760"/>
                  </a:cubicBezTo>
                  <a:cubicBezTo>
                    <a:pt x="127000" y="116840"/>
                    <a:pt x="58420" y="143510"/>
                    <a:pt x="24130" y="130810"/>
                  </a:cubicBezTo>
                  <a:cubicBezTo>
                    <a:pt x="10160" y="125730"/>
                    <a:pt x="0" y="115570"/>
                    <a:pt x="0" y="106680"/>
                  </a:cubicBezTo>
                  <a:cubicBezTo>
                    <a:pt x="0" y="99060"/>
                    <a:pt x="21590" y="81280"/>
                    <a:pt x="21590" y="812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00" name="Group 300"/>
          <p:cNvGrpSpPr/>
          <p:nvPr/>
        </p:nvGrpSpPr>
        <p:grpSpPr>
          <a:xfrm>
            <a:off x="14825662" y="8945880"/>
            <a:ext cx="399097" cy="347662"/>
            <a:chOff x="0" y="0"/>
            <a:chExt cx="532130" cy="463550"/>
          </a:xfrm>
        </p:grpSpPr>
        <p:sp>
          <p:nvSpPr>
            <p:cNvPr id="301" name="Freeform 301"/>
            <p:cNvSpPr/>
            <p:nvPr/>
          </p:nvSpPr>
          <p:spPr>
            <a:xfrm>
              <a:off x="46990" y="49530"/>
              <a:ext cx="436880" cy="364490"/>
            </a:xfrm>
            <a:custGeom>
              <a:avLst/>
              <a:gdLst/>
              <a:ahLst/>
              <a:cxnLst/>
              <a:rect l="l" t="t" r="r" b="b"/>
              <a:pathLst>
                <a:path w="436880" h="364490">
                  <a:moveTo>
                    <a:pt x="123190" y="49530"/>
                  </a:moveTo>
                  <a:cubicBezTo>
                    <a:pt x="87630" y="72390"/>
                    <a:pt x="72390" y="93980"/>
                    <a:pt x="63500" y="118110"/>
                  </a:cubicBezTo>
                  <a:cubicBezTo>
                    <a:pt x="52070" y="148590"/>
                    <a:pt x="64770" y="214630"/>
                    <a:pt x="50800" y="232410"/>
                  </a:cubicBezTo>
                  <a:cubicBezTo>
                    <a:pt x="43180" y="241300"/>
                    <a:pt x="26670" y="245110"/>
                    <a:pt x="19050" y="242570"/>
                  </a:cubicBezTo>
                  <a:cubicBezTo>
                    <a:pt x="11430" y="240030"/>
                    <a:pt x="5080" y="229870"/>
                    <a:pt x="3810" y="218440"/>
                  </a:cubicBezTo>
                  <a:cubicBezTo>
                    <a:pt x="1270" y="193040"/>
                    <a:pt x="35560" y="123190"/>
                    <a:pt x="46990" y="95250"/>
                  </a:cubicBezTo>
                  <a:cubicBezTo>
                    <a:pt x="53340" y="80010"/>
                    <a:pt x="54610" y="68580"/>
                    <a:pt x="64770" y="59690"/>
                  </a:cubicBezTo>
                  <a:cubicBezTo>
                    <a:pt x="77470" y="48260"/>
                    <a:pt x="99060" y="35560"/>
                    <a:pt x="119380" y="39370"/>
                  </a:cubicBezTo>
                  <a:cubicBezTo>
                    <a:pt x="152400" y="45720"/>
                    <a:pt x="187960" y="115570"/>
                    <a:pt x="233680" y="137160"/>
                  </a:cubicBezTo>
                  <a:cubicBezTo>
                    <a:pt x="284480" y="161290"/>
                    <a:pt x="389890" y="147320"/>
                    <a:pt x="416560" y="168910"/>
                  </a:cubicBezTo>
                  <a:cubicBezTo>
                    <a:pt x="429260" y="179070"/>
                    <a:pt x="436880" y="193040"/>
                    <a:pt x="431800" y="204470"/>
                  </a:cubicBezTo>
                  <a:cubicBezTo>
                    <a:pt x="415290" y="240030"/>
                    <a:pt x="137160" y="276860"/>
                    <a:pt x="105410" y="316230"/>
                  </a:cubicBezTo>
                  <a:cubicBezTo>
                    <a:pt x="93980" y="330200"/>
                    <a:pt x="107950" y="353060"/>
                    <a:pt x="100330" y="359410"/>
                  </a:cubicBezTo>
                  <a:cubicBezTo>
                    <a:pt x="93980" y="364490"/>
                    <a:pt x="77470" y="361950"/>
                    <a:pt x="71120" y="356870"/>
                  </a:cubicBezTo>
                  <a:cubicBezTo>
                    <a:pt x="66040" y="353060"/>
                    <a:pt x="60960" y="341630"/>
                    <a:pt x="62230" y="335280"/>
                  </a:cubicBezTo>
                  <a:cubicBezTo>
                    <a:pt x="63500" y="327660"/>
                    <a:pt x="69850" y="317500"/>
                    <a:pt x="76200" y="314960"/>
                  </a:cubicBezTo>
                  <a:cubicBezTo>
                    <a:pt x="83820" y="312420"/>
                    <a:pt x="101600" y="316230"/>
                    <a:pt x="107950" y="321310"/>
                  </a:cubicBezTo>
                  <a:cubicBezTo>
                    <a:pt x="111760" y="325120"/>
                    <a:pt x="114300" y="331470"/>
                    <a:pt x="113030" y="336550"/>
                  </a:cubicBezTo>
                  <a:cubicBezTo>
                    <a:pt x="111760" y="344170"/>
                    <a:pt x="102870" y="359410"/>
                    <a:pt x="95250" y="361950"/>
                  </a:cubicBezTo>
                  <a:cubicBezTo>
                    <a:pt x="88900" y="364490"/>
                    <a:pt x="76200" y="361950"/>
                    <a:pt x="71120" y="356870"/>
                  </a:cubicBezTo>
                  <a:cubicBezTo>
                    <a:pt x="66040" y="351790"/>
                    <a:pt x="60960" y="341630"/>
                    <a:pt x="62230" y="335280"/>
                  </a:cubicBezTo>
                  <a:cubicBezTo>
                    <a:pt x="63500" y="327660"/>
                    <a:pt x="69850" y="318770"/>
                    <a:pt x="76200" y="314960"/>
                  </a:cubicBezTo>
                  <a:cubicBezTo>
                    <a:pt x="82550" y="311150"/>
                    <a:pt x="92710" y="311150"/>
                    <a:pt x="99060" y="314960"/>
                  </a:cubicBezTo>
                  <a:cubicBezTo>
                    <a:pt x="105410" y="318770"/>
                    <a:pt x="114300" y="335280"/>
                    <a:pt x="113030" y="342900"/>
                  </a:cubicBezTo>
                  <a:cubicBezTo>
                    <a:pt x="111760" y="350520"/>
                    <a:pt x="97790" y="363220"/>
                    <a:pt x="88900" y="363220"/>
                  </a:cubicBezTo>
                  <a:cubicBezTo>
                    <a:pt x="81280" y="363220"/>
                    <a:pt x="66040" y="354330"/>
                    <a:pt x="63500" y="346710"/>
                  </a:cubicBezTo>
                  <a:cubicBezTo>
                    <a:pt x="60960" y="339090"/>
                    <a:pt x="78740" y="323850"/>
                    <a:pt x="76200" y="314960"/>
                  </a:cubicBezTo>
                  <a:cubicBezTo>
                    <a:pt x="73660" y="307340"/>
                    <a:pt x="52070" y="302260"/>
                    <a:pt x="52070" y="295910"/>
                  </a:cubicBezTo>
                  <a:cubicBezTo>
                    <a:pt x="52070" y="287020"/>
                    <a:pt x="72390" y="276860"/>
                    <a:pt x="93980" y="266700"/>
                  </a:cubicBezTo>
                  <a:cubicBezTo>
                    <a:pt x="149860" y="240030"/>
                    <a:pt x="368300" y="156210"/>
                    <a:pt x="411480" y="167640"/>
                  </a:cubicBezTo>
                  <a:cubicBezTo>
                    <a:pt x="425450" y="171450"/>
                    <a:pt x="433070" y="184150"/>
                    <a:pt x="434340" y="191770"/>
                  </a:cubicBezTo>
                  <a:cubicBezTo>
                    <a:pt x="435610" y="199390"/>
                    <a:pt x="429260" y="208280"/>
                    <a:pt x="422910" y="213360"/>
                  </a:cubicBezTo>
                  <a:cubicBezTo>
                    <a:pt x="414020" y="218440"/>
                    <a:pt x="401320" y="218440"/>
                    <a:pt x="383540" y="217170"/>
                  </a:cubicBezTo>
                  <a:cubicBezTo>
                    <a:pt x="345440" y="214630"/>
                    <a:pt x="254000" y="203200"/>
                    <a:pt x="203200" y="177800"/>
                  </a:cubicBezTo>
                  <a:cubicBezTo>
                    <a:pt x="156210" y="153670"/>
                    <a:pt x="80010" y="82550"/>
                    <a:pt x="83820" y="73660"/>
                  </a:cubicBezTo>
                  <a:cubicBezTo>
                    <a:pt x="85090" y="69850"/>
                    <a:pt x="106680" y="71120"/>
                    <a:pt x="110490" y="76200"/>
                  </a:cubicBezTo>
                  <a:cubicBezTo>
                    <a:pt x="115570" y="83820"/>
                    <a:pt x="97790" y="110490"/>
                    <a:pt x="90170" y="132080"/>
                  </a:cubicBezTo>
                  <a:cubicBezTo>
                    <a:pt x="78740" y="161290"/>
                    <a:pt x="67310" y="217170"/>
                    <a:pt x="50800" y="232410"/>
                  </a:cubicBezTo>
                  <a:cubicBezTo>
                    <a:pt x="41910" y="241300"/>
                    <a:pt x="26670" y="245110"/>
                    <a:pt x="19050" y="242570"/>
                  </a:cubicBezTo>
                  <a:cubicBezTo>
                    <a:pt x="12700" y="240030"/>
                    <a:pt x="6350" y="232410"/>
                    <a:pt x="3810" y="223520"/>
                  </a:cubicBezTo>
                  <a:cubicBezTo>
                    <a:pt x="0" y="210820"/>
                    <a:pt x="2540" y="190500"/>
                    <a:pt x="5080" y="170180"/>
                  </a:cubicBezTo>
                  <a:cubicBezTo>
                    <a:pt x="8890" y="140970"/>
                    <a:pt x="24130" y="86360"/>
                    <a:pt x="34290" y="63500"/>
                  </a:cubicBezTo>
                  <a:cubicBezTo>
                    <a:pt x="39370" y="50800"/>
                    <a:pt x="40640" y="45720"/>
                    <a:pt x="49530" y="36830"/>
                  </a:cubicBezTo>
                  <a:cubicBezTo>
                    <a:pt x="62230" y="24130"/>
                    <a:pt x="97790" y="0"/>
                    <a:pt x="113030" y="1270"/>
                  </a:cubicBezTo>
                  <a:cubicBezTo>
                    <a:pt x="123190" y="1270"/>
                    <a:pt x="133350" y="10160"/>
                    <a:pt x="135890" y="17780"/>
                  </a:cubicBezTo>
                  <a:cubicBezTo>
                    <a:pt x="138430" y="25400"/>
                    <a:pt x="123190" y="49530"/>
                    <a:pt x="123190" y="495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02" name="Group 302"/>
          <p:cNvGrpSpPr/>
          <p:nvPr/>
        </p:nvGrpSpPr>
        <p:grpSpPr>
          <a:xfrm>
            <a:off x="12999720" y="9322118"/>
            <a:ext cx="2096452" cy="207645"/>
            <a:chOff x="0" y="0"/>
            <a:chExt cx="2795270" cy="276860"/>
          </a:xfrm>
        </p:grpSpPr>
        <p:sp>
          <p:nvSpPr>
            <p:cNvPr id="303" name="Freeform 303"/>
            <p:cNvSpPr/>
            <p:nvPr/>
          </p:nvSpPr>
          <p:spPr>
            <a:xfrm>
              <a:off x="50800" y="50800"/>
              <a:ext cx="2694940" cy="181610"/>
            </a:xfrm>
            <a:custGeom>
              <a:avLst/>
              <a:gdLst/>
              <a:ahLst/>
              <a:cxnLst/>
              <a:rect l="l" t="t" r="r" b="b"/>
              <a:pathLst>
                <a:path w="2694940" h="181610">
                  <a:moveTo>
                    <a:pt x="2663190" y="71120"/>
                  </a:moveTo>
                  <a:cubicBezTo>
                    <a:pt x="2406650" y="48260"/>
                    <a:pt x="2313940" y="66040"/>
                    <a:pt x="2208530" y="69850"/>
                  </a:cubicBezTo>
                  <a:cubicBezTo>
                    <a:pt x="2075180" y="74930"/>
                    <a:pt x="1931670" y="63500"/>
                    <a:pt x="1752600" y="71120"/>
                  </a:cubicBezTo>
                  <a:cubicBezTo>
                    <a:pt x="1493520" y="81280"/>
                    <a:pt x="1089660" y="129540"/>
                    <a:pt x="801370" y="143510"/>
                  </a:cubicBezTo>
                  <a:cubicBezTo>
                    <a:pt x="562610" y="154940"/>
                    <a:pt x="274320" y="143510"/>
                    <a:pt x="144780" y="154940"/>
                  </a:cubicBezTo>
                  <a:cubicBezTo>
                    <a:pt x="90170" y="160020"/>
                    <a:pt x="52070" y="181610"/>
                    <a:pt x="27940" y="173990"/>
                  </a:cubicBezTo>
                  <a:cubicBezTo>
                    <a:pt x="13970" y="170180"/>
                    <a:pt x="1270" y="156210"/>
                    <a:pt x="0" y="147320"/>
                  </a:cubicBezTo>
                  <a:cubicBezTo>
                    <a:pt x="0" y="139700"/>
                    <a:pt x="8890" y="129540"/>
                    <a:pt x="17780" y="124460"/>
                  </a:cubicBezTo>
                  <a:cubicBezTo>
                    <a:pt x="31750" y="118110"/>
                    <a:pt x="68580" y="118110"/>
                    <a:pt x="82550" y="125730"/>
                  </a:cubicBezTo>
                  <a:cubicBezTo>
                    <a:pt x="91440" y="130810"/>
                    <a:pt x="99060" y="143510"/>
                    <a:pt x="99060" y="151130"/>
                  </a:cubicBezTo>
                  <a:cubicBezTo>
                    <a:pt x="99060" y="160020"/>
                    <a:pt x="86360" y="172720"/>
                    <a:pt x="78740" y="175260"/>
                  </a:cubicBezTo>
                  <a:cubicBezTo>
                    <a:pt x="72390" y="177800"/>
                    <a:pt x="60960" y="173990"/>
                    <a:pt x="55880" y="168910"/>
                  </a:cubicBezTo>
                  <a:cubicBezTo>
                    <a:pt x="50800" y="163830"/>
                    <a:pt x="46990" y="152400"/>
                    <a:pt x="48260" y="146050"/>
                  </a:cubicBezTo>
                  <a:cubicBezTo>
                    <a:pt x="49530" y="138430"/>
                    <a:pt x="57150" y="129540"/>
                    <a:pt x="63500" y="127000"/>
                  </a:cubicBezTo>
                  <a:cubicBezTo>
                    <a:pt x="69850" y="124460"/>
                    <a:pt x="82550" y="124460"/>
                    <a:pt x="87630" y="128270"/>
                  </a:cubicBezTo>
                  <a:cubicBezTo>
                    <a:pt x="93980" y="133350"/>
                    <a:pt x="100330" y="149860"/>
                    <a:pt x="97790" y="157480"/>
                  </a:cubicBezTo>
                  <a:cubicBezTo>
                    <a:pt x="95250" y="165100"/>
                    <a:pt x="83820" y="172720"/>
                    <a:pt x="73660" y="175260"/>
                  </a:cubicBezTo>
                  <a:cubicBezTo>
                    <a:pt x="58420" y="179070"/>
                    <a:pt x="21590" y="179070"/>
                    <a:pt x="11430" y="168910"/>
                  </a:cubicBezTo>
                  <a:cubicBezTo>
                    <a:pt x="3810" y="161290"/>
                    <a:pt x="0" y="140970"/>
                    <a:pt x="7620" y="130810"/>
                  </a:cubicBezTo>
                  <a:cubicBezTo>
                    <a:pt x="21590" y="111760"/>
                    <a:pt x="82550" y="110490"/>
                    <a:pt x="143510" y="104140"/>
                  </a:cubicBezTo>
                  <a:cubicBezTo>
                    <a:pt x="261620" y="92710"/>
                    <a:pt x="464820" y="107950"/>
                    <a:pt x="671830" y="99060"/>
                  </a:cubicBezTo>
                  <a:cubicBezTo>
                    <a:pt x="969010" y="86360"/>
                    <a:pt x="1469390" y="30480"/>
                    <a:pt x="1752600" y="20320"/>
                  </a:cubicBezTo>
                  <a:cubicBezTo>
                    <a:pt x="1936750" y="13970"/>
                    <a:pt x="2078990" y="24130"/>
                    <a:pt x="2207260" y="19050"/>
                  </a:cubicBezTo>
                  <a:cubicBezTo>
                    <a:pt x="2299970" y="15240"/>
                    <a:pt x="2369820" y="0"/>
                    <a:pt x="2448560" y="0"/>
                  </a:cubicBezTo>
                  <a:cubicBezTo>
                    <a:pt x="2524760" y="0"/>
                    <a:pt x="2640330" y="1270"/>
                    <a:pt x="2673350" y="20320"/>
                  </a:cubicBezTo>
                  <a:cubicBezTo>
                    <a:pt x="2686050" y="27940"/>
                    <a:pt x="2694940" y="39370"/>
                    <a:pt x="2693670" y="48260"/>
                  </a:cubicBezTo>
                  <a:cubicBezTo>
                    <a:pt x="2692400" y="57150"/>
                    <a:pt x="2663190" y="71120"/>
                    <a:pt x="2663190" y="711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04" name="Group 304"/>
          <p:cNvGrpSpPr/>
          <p:nvPr/>
        </p:nvGrpSpPr>
        <p:grpSpPr>
          <a:xfrm>
            <a:off x="12799695" y="9306878"/>
            <a:ext cx="385762" cy="332422"/>
            <a:chOff x="0" y="0"/>
            <a:chExt cx="514350" cy="443230"/>
          </a:xfrm>
        </p:grpSpPr>
        <p:sp>
          <p:nvSpPr>
            <p:cNvPr id="305" name="Freeform 305"/>
            <p:cNvSpPr/>
            <p:nvPr/>
          </p:nvSpPr>
          <p:spPr>
            <a:xfrm>
              <a:off x="50800" y="46990"/>
              <a:ext cx="414020" cy="347980"/>
            </a:xfrm>
            <a:custGeom>
              <a:avLst/>
              <a:gdLst/>
              <a:ahLst/>
              <a:cxnLst/>
              <a:rect l="l" t="t" r="r" b="b"/>
              <a:pathLst>
                <a:path w="414020" h="347980">
                  <a:moveTo>
                    <a:pt x="400050" y="50800"/>
                  </a:moveTo>
                  <a:cubicBezTo>
                    <a:pt x="20320" y="278130"/>
                    <a:pt x="8890" y="273050"/>
                    <a:pt x="3810" y="265430"/>
                  </a:cubicBezTo>
                  <a:cubicBezTo>
                    <a:pt x="0" y="259080"/>
                    <a:pt x="0" y="243840"/>
                    <a:pt x="6350" y="236220"/>
                  </a:cubicBezTo>
                  <a:cubicBezTo>
                    <a:pt x="16510" y="224790"/>
                    <a:pt x="48260" y="219710"/>
                    <a:pt x="73660" y="215900"/>
                  </a:cubicBezTo>
                  <a:cubicBezTo>
                    <a:pt x="106680" y="210820"/>
                    <a:pt x="154940" y="208280"/>
                    <a:pt x="189230" y="212090"/>
                  </a:cubicBezTo>
                  <a:cubicBezTo>
                    <a:pt x="218440" y="214630"/>
                    <a:pt x="242570" y="217170"/>
                    <a:pt x="266700" y="229870"/>
                  </a:cubicBezTo>
                  <a:cubicBezTo>
                    <a:pt x="295910" y="245110"/>
                    <a:pt x="327660" y="294640"/>
                    <a:pt x="349250" y="302260"/>
                  </a:cubicBezTo>
                  <a:cubicBezTo>
                    <a:pt x="360680" y="306070"/>
                    <a:pt x="372110" y="295910"/>
                    <a:pt x="379730" y="299720"/>
                  </a:cubicBezTo>
                  <a:cubicBezTo>
                    <a:pt x="386080" y="303530"/>
                    <a:pt x="391160" y="313690"/>
                    <a:pt x="391160" y="321310"/>
                  </a:cubicBezTo>
                  <a:cubicBezTo>
                    <a:pt x="391160" y="327660"/>
                    <a:pt x="386080" y="337820"/>
                    <a:pt x="381000" y="341630"/>
                  </a:cubicBezTo>
                  <a:cubicBezTo>
                    <a:pt x="374650" y="345440"/>
                    <a:pt x="363220" y="347980"/>
                    <a:pt x="356870" y="345440"/>
                  </a:cubicBezTo>
                  <a:cubicBezTo>
                    <a:pt x="350520" y="342900"/>
                    <a:pt x="342900" y="334010"/>
                    <a:pt x="341630" y="327660"/>
                  </a:cubicBezTo>
                  <a:cubicBezTo>
                    <a:pt x="340360" y="321310"/>
                    <a:pt x="341630" y="309880"/>
                    <a:pt x="346710" y="304800"/>
                  </a:cubicBezTo>
                  <a:cubicBezTo>
                    <a:pt x="351790" y="299720"/>
                    <a:pt x="361950" y="294640"/>
                    <a:pt x="369570" y="295910"/>
                  </a:cubicBezTo>
                  <a:cubicBezTo>
                    <a:pt x="377190" y="297180"/>
                    <a:pt x="389890" y="309880"/>
                    <a:pt x="391160" y="317500"/>
                  </a:cubicBezTo>
                  <a:cubicBezTo>
                    <a:pt x="392430" y="325120"/>
                    <a:pt x="389890" y="337820"/>
                    <a:pt x="382270" y="340360"/>
                  </a:cubicBezTo>
                  <a:cubicBezTo>
                    <a:pt x="364490" y="346710"/>
                    <a:pt x="292100" y="290830"/>
                    <a:pt x="256540" y="278130"/>
                  </a:cubicBezTo>
                  <a:cubicBezTo>
                    <a:pt x="231140" y="269240"/>
                    <a:pt x="217170" y="265430"/>
                    <a:pt x="189230" y="262890"/>
                  </a:cubicBezTo>
                  <a:cubicBezTo>
                    <a:pt x="144780" y="260350"/>
                    <a:pt x="44450" y="288290"/>
                    <a:pt x="17780" y="276860"/>
                  </a:cubicBezTo>
                  <a:cubicBezTo>
                    <a:pt x="6350" y="271780"/>
                    <a:pt x="0" y="262890"/>
                    <a:pt x="0" y="254000"/>
                  </a:cubicBezTo>
                  <a:cubicBezTo>
                    <a:pt x="1270" y="240030"/>
                    <a:pt x="22860" y="223520"/>
                    <a:pt x="46990" y="204470"/>
                  </a:cubicBezTo>
                  <a:cubicBezTo>
                    <a:pt x="100330" y="161290"/>
                    <a:pt x="266700" y="59690"/>
                    <a:pt x="328930" y="29210"/>
                  </a:cubicBezTo>
                  <a:cubicBezTo>
                    <a:pt x="358140" y="15240"/>
                    <a:pt x="381000" y="0"/>
                    <a:pt x="394970" y="3810"/>
                  </a:cubicBezTo>
                  <a:cubicBezTo>
                    <a:pt x="403860" y="6350"/>
                    <a:pt x="411480" y="17780"/>
                    <a:pt x="412750" y="25400"/>
                  </a:cubicBezTo>
                  <a:cubicBezTo>
                    <a:pt x="414020" y="33020"/>
                    <a:pt x="400050" y="50800"/>
                    <a:pt x="400050" y="508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06" name="Group 306"/>
          <p:cNvGrpSpPr/>
          <p:nvPr/>
        </p:nvGrpSpPr>
        <p:grpSpPr>
          <a:xfrm>
            <a:off x="13014007" y="9387840"/>
            <a:ext cx="169545" cy="374332"/>
            <a:chOff x="0" y="0"/>
            <a:chExt cx="226060" cy="499110"/>
          </a:xfrm>
        </p:grpSpPr>
        <p:sp>
          <p:nvSpPr>
            <p:cNvPr id="307" name="Freeform 307"/>
            <p:cNvSpPr/>
            <p:nvPr/>
          </p:nvSpPr>
          <p:spPr>
            <a:xfrm>
              <a:off x="45720" y="45720"/>
              <a:ext cx="129540" cy="403860"/>
            </a:xfrm>
            <a:custGeom>
              <a:avLst/>
              <a:gdLst/>
              <a:ahLst/>
              <a:cxnLst/>
              <a:rect l="l" t="t" r="r" b="b"/>
              <a:pathLst>
                <a:path w="129540" h="403860">
                  <a:moveTo>
                    <a:pt x="129540" y="36830"/>
                  </a:moveTo>
                  <a:cubicBezTo>
                    <a:pt x="68580" y="167640"/>
                    <a:pt x="58420" y="208280"/>
                    <a:pt x="55880" y="242570"/>
                  </a:cubicBezTo>
                  <a:cubicBezTo>
                    <a:pt x="53340" y="271780"/>
                    <a:pt x="52070" y="302260"/>
                    <a:pt x="60960" y="325120"/>
                  </a:cubicBezTo>
                  <a:cubicBezTo>
                    <a:pt x="69850" y="345440"/>
                    <a:pt x="105410" y="361950"/>
                    <a:pt x="105410" y="375920"/>
                  </a:cubicBezTo>
                  <a:cubicBezTo>
                    <a:pt x="105410" y="386080"/>
                    <a:pt x="88900" y="401320"/>
                    <a:pt x="80010" y="402590"/>
                  </a:cubicBezTo>
                  <a:cubicBezTo>
                    <a:pt x="73660" y="403860"/>
                    <a:pt x="63500" y="397510"/>
                    <a:pt x="59690" y="391160"/>
                  </a:cubicBezTo>
                  <a:cubicBezTo>
                    <a:pt x="55880" y="384810"/>
                    <a:pt x="54610" y="373380"/>
                    <a:pt x="57150" y="367030"/>
                  </a:cubicBezTo>
                  <a:cubicBezTo>
                    <a:pt x="59690" y="360680"/>
                    <a:pt x="68580" y="353060"/>
                    <a:pt x="74930" y="351790"/>
                  </a:cubicBezTo>
                  <a:cubicBezTo>
                    <a:pt x="81280" y="350520"/>
                    <a:pt x="92710" y="354330"/>
                    <a:pt x="97790" y="359410"/>
                  </a:cubicBezTo>
                  <a:cubicBezTo>
                    <a:pt x="102870" y="365760"/>
                    <a:pt x="106680" y="382270"/>
                    <a:pt x="102870" y="388620"/>
                  </a:cubicBezTo>
                  <a:cubicBezTo>
                    <a:pt x="99060" y="396240"/>
                    <a:pt x="85090" y="402590"/>
                    <a:pt x="74930" y="401320"/>
                  </a:cubicBezTo>
                  <a:cubicBezTo>
                    <a:pt x="57150" y="398780"/>
                    <a:pt x="24130" y="365760"/>
                    <a:pt x="12700" y="340360"/>
                  </a:cubicBezTo>
                  <a:cubicBezTo>
                    <a:pt x="0" y="311150"/>
                    <a:pt x="1270" y="270510"/>
                    <a:pt x="5080" y="233680"/>
                  </a:cubicBezTo>
                  <a:cubicBezTo>
                    <a:pt x="8890" y="194310"/>
                    <a:pt x="22860" y="149860"/>
                    <a:pt x="36830" y="111760"/>
                  </a:cubicBezTo>
                  <a:cubicBezTo>
                    <a:pt x="50800" y="74930"/>
                    <a:pt x="68580" y="22860"/>
                    <a:pt x="87630" y="8890"/>
                  </a:cubicBezTo>
                  <a:cubicBezTo>
                    <a:pt x="97790" y="1270"/>
                    <a:pt x="115570" y="0"/>
                    <a:pt x="121920" y="5080"/>
                  </a:cubicBezTo>
                  <a:cubicBezTo>
                    <a:pt x="128270" y="10160"/>
                    <a:pt x="129540" y="36830"/>
                    <a:pt x="129540" y="368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08" name="Group 308"/>
          <p:cNvGrpSpPr/>
          <p:nvPr/>
        </p:nvGrpSpPr>
        <p:grpSpPr>
          <a:xfrm>
            <a:off x="12946380" y="4232910"/>
            <a:ext cx="145733" cy="1255395"/>
            <a:chOff x="0" y="0"/>
            <a:chExt cx="194310" cy="1673860"/>
          </a:xfrm>
        </p:grpSpPr>
        <p:sp>
          <p:nvSpPr>
            <p:cNvPr id="309" name="Freeform 309"/>
            <p:cNvSpPr/>
            <p:nvPr/>
          </p:nvSpPr>
          <p:spPr>
            <a:xfrm>
              <a:off x="7620" y="50800"/>
              <a:ext cx="144780" cy="1573530"/>
            </a:xfrm>
            <a:custGeom>
              <a:avLst/>
              <a:gdLst/>
              <a:ahLst/>
              <a:cxnLst/>
              <a:rect l="l" t="t" r="r" b="b"/>
              <a:pathLst>
                <a:path w="144780" h="1573530">
                  <a:moveTo>
                    <a:pt x="87630" y="57150"/>
                  </a:moveTo>
                  <a:cubicBezTo>
                    <a:pt x="142240" y="63500"/>
                    <a:pt x="144780" y="1432560"/>
                    <a:pt x="93980" y="1546860"/>
                  </a:cubicBezTo>
                  <a:cubicBezTo>
                    <a:pt x="86360" y="1564640"/>
                    <a:pt x="74930" y="1572260"/>
                    <a:pt x="66040" y="1572260"/>
                  </a:cubicBezTo>
                  <a:cubicBezTo>
                    <a:pt x="58420" y="1572260"/>
                    <a:pt x="49530" y="1565910"/>
                    <a:pt x="45720" y="1558290"/>
                  </a:cubicBezTo>
                  <a:cubicBezTo>
                    <a:pt x="39370" y="1546860"/>
                    <a:pt x="40640" y="1522730"/>
                    <a:pt x="43180" y="1501140"/>
                  </a:cubicBezTo>
                  <a:cubicBezTo>
                    <a:pt x="48260" y="1469390"/>
                    <a:pt x="67310" y="1405890"/>
                    <a:pt x="82550" y="1385570"/>
                  </a:cubicBezTo>
                  <a:cubicBezTo>
                    <a:pt x="90170" y="1375410"/>
                    <a:pt x="100330" y="1367790"/>
                    <a:pt x="107950" y="1369060"/>
                  </a:cubicBezTo>
                  <a:cubicBezTo>
                    <a:pt x="116840" y="1370330"/>
                    <a:pt x="132080" y="1389380"/>
                    <a:pt x="130810" y="1398270"/>
                  </a:cubicBezTo>
                  <a:cubicBezTo>
                    <a:pt x="129540" y="1407160"/>
                    <a:pt x="110490" y="1419860"/>
                    <a:pt x="101600" y="1419860"/>
                  </a:cubicBezTo>
                  <a:cubicBezTo>
                    <a:pt x="93980" y="1419860"/>
                    <a:pt x="85090" y="1410970"/>
                    <a:pt x="82550" y="1404620"/>
                  </a:cubicBezTo>
                  <a:cubicBezTo>
                    <a:pt x="80010" y="1398270"/>
                    <a:pt x="81280" y="1386840"/>
                    <a:pt x="85090" y="1380490"/>
                  </a:cubicBezTo>
                  <a:cubicBezTo>
                    <a:pt x="88900" y="1374140"/>
                    <a:pt x="97790" y="1369060"/>
                    <a:pt x="105410" y="1369060"/>
                  </a:cubicBezTo>
                  <a:cubicBezTo>
                    <a:pt x="113030" y="1369060"/>
                    <a:pt x="127000" y="1375410"/>
                    <a:pt x="130810" y="1386840"/>
                  </a:cubicBezTo>
                  <a:cubicBezTo>
                    <a:pt x="140970" y="1413510"/>
                    <a:pt x="110490" y="1534160"/>
                    <a:pt x="91440" y="1558290"/>
                  </a:cubicBezTo>
                  <a:cubicBezTo>
                    <a:pt x="83820" y="1568450"/>
                    <a:pt x="73660" y="1573530"/>
                    <a:pt x="66040" y="1572260"/>
                  </a:cubicBezTo>
                  <a:cubicBezTo>
                    <a:pt x="57150" y="1570990"/>
                    <a:pt x="49530" y="1564640"/>
                    <a:pt x="43180" y="1546860"/>
                  </a:cubicBezTo>
                  <a:cubicBezTo>
                    <a:pt x="0" y="1435100"/>
                    <a:pt x="36830" y="276860"/>
                    <a:pt x="48260" y="105410"/>
                  </a:cubicBezTo>
                  <a:cubicBezTo>
                    <a:pt x="50800" y="67310"/>
                    <a:pt x="48260" y="54610"/>
                    <a:pt x="57150" y="36830"/>
                  </a:cubicBezTo>
                  <a:cubicBezTo>
                    <a:pt x="64770" y="21590"/>
                    <a:pt x="81280" y="0"/>
                    <a:pt x="93980" y="0"/>
                  </a:cubicBezTo>
                  <a:cubicBezTo>
                    <a:pt x="107950" y="0"/>
                    <a:pt x="134620" y="34290"/>
                    <a:pt x="135890" y="46990"/>
                  </a:cubicBezTo>
                  <a:cubicBezTo>
                    <a:pt x="135890" y="55880"/>
                    <a:pt x="127000" y="67310"/>
                    <a:pt x="119380" y="69850"/>
                  </a:cubicBezTo>
                  <a:cubicBezTo>
                    <a:pt x="111760" y="72390"/>
                    <a:pt x="87630" y="57150"/>
                    <a:pt x="87630" y="571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10" name="Group 310"/>
          <p:cNvGrpSpPr/>
          <p:nvPr/>
        </p:nvGrpSpPr>
        <p:grpSpPr>
          <a:xfrm>
            <a:off x="12855893" y="5861685"/>
            <a:ext cx="158115" cy="1002982"/>
            <a:chOff x="0" y="0"/>
            <a:chExt cx="210820" cy="1337310"/>
          </a:xfrm>
        </p:grpSpPr>
        <p:sp>
          <p:nvSpPr>
            <p:cNvPr id="311" name="Freeform 311"/>
            <p:cNvSpPr/>
            <p:nvPr/>
          </p:nvSpPr>
          <p:spPr>
            <a:xfrm>
              <a:off x="44450" y="49530"/>
              <a:ext cx="115570" cy="1238250"/>
            </a:xfrm>
            <a:custGeom>
              <a:avLst/>
              <a:gdLst/>
              <a:ahLst/>
              <a:cxnLst/>
              <a:rect l="l" t="t" r="r" b="b"/>
              <a:pathLst>
                <a:path w="115570" h="1238250">
                  <a:moveTo>
                    <a:pt x="115570" y="26670"/>
                  </a:moveTo>
                  <a:cubicBezTo>
                    <a:pt x="107950" y="510540"/>
                    <a:pt x="50800" y="1007110"/>
                    <a:pt x="57150" y="1108710"/>
                  </a:cubicBezTo>
                  <a:cubicBezTo>
                    <a:pt x="58420" y="1132840"/>
                    <a:pt x="59690" y="1139190"/>
                    <a:pt x="66040" y="1153160"/>
                  </a:cubicBezTo>
                  <a:cubicBezTo>
                    <a:pt x="74930" y="1170940"/>
                    <a:pt x="104140" y="1191260"/>
                    <a:pt x="107950" y="1205230"/>
                  </a:cubicBezTo>
                  <a:cubicBezTo>
                    <a:pt x="110490" y="1214120"/>
                    <a:pt x="107950" y="1223010"/>
                    <a:pt x="102870" y="1228090"/>
                  </a:cubicBezTo>
                  <a:cubicBezTo>
                    <a:pt x="97790" y="1233170"/>
                    <a:pt x="87630" y="1238250"/>
                    <a:pt x="81280" y="1236980"/>
                  </a:cubicBezTo>
                  <a:cubicBezTo>
                    <a:pt x="73660" y="1235710"/>
                    <a:pt x="64770" y="1229360"/>
                    <a:pt x="60960" y="1223010"/>
                  </a:cubicBezTo>
                  <a:cubicBezTo>
                    <a:pt x="57150" y="1216660"/>
                    <a:pt x="57150" y="1206500"/>
                    <a:pt x="60960" y="1200150"/>
                  </a:cubicBezTo>
                  <a:cubicBezTo>
                    <a:pt x="64770" y="1193800"/>
                    <a:pt x="73660" y="1186180"/>
                    <a:pt x="81280" y="1186180"/>
                  </a:cubicBezTo>
                  <a:cubicBezTo>
                    <a:pt x="88900" y="1186180"/>
                    <a:pt x="105410" y="1195070"/>
                    <a:pt x="107950" y="1202690"/>
                  </a:cubicBezTo>
                  <a:cubicBezTo>
                    <a:pt x="110490" y="1210310"/>
                    <a:pt x="105410" y="1226820"/>
                    <a:pt x="99060" y="1231900"/>
                  </a:cubicBezTo>
                  <a:cubicBezTo>
                    <a:pt x="92710" y="1236980"/>
                    <a:pt x="78740" y="1236980"/>
                    <a:pt x="68580" y="1231900"/>
                  </a:cubicBezTo>
                  <a:cubicBezTo>
                    <a:pt x="50800" y="1223010"/>
                    <a:pt x="26670" y="1184910"/>
                    <a:pt x="16510" y="1162050"/>
                  </a:cubicBezTo>
                  <a:cubicBezTo>
                    <a:pt x="8890" y="1143000"/>
                    <a:pt x="7620" y="1135380"/>
                    <a:pt x="6350" y="1104900"/>
                  </a:cubicBezTo>
                  <a:cubicBezTo>
                    <a:pt x="0" y="993140"/>
                    <a:pt x="57150" y="510540"/>
                    <a:pt x="64770" y="311150"/>
                  </a:cubicBezTo>
                  <a:cubicBezTo>
                    <a:pt x="68580" y="190500"/>
                    <a:pt x="44450" y="58420"/>
                    <a:pt x="64770" y="20320"/>
                  </a:cubicBezTo>
                  <a:cubicBezTo>
                    <a:pt x="71120" y="7620"/>
                    <a:pt x="83820" y="0"/>
                    <a:pt x="92710" y="1270"/>
                  </a:cubicBezTo>
                  <a:cubicBezTo>
                    <a:pt x="101600" y="2540"/>
                    <a:pt x="115570" y="26670"/>
                    <a:pt x="11557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12" name="Group 312"/>
          <p:cNvGrpSpPr/>
          <p:nvPr/>
        </p:nvGrpSpPr>
        <p:grpSpPr>
          <a:xfrm>
            <a:off x="12743498" y="7489507"/>
            <a:ext cx="202883" cy="1884998"/>
            <a:chOff x="0" y="0"/>
            <a:chExt cx="270510" cy="2513330"/>
          </a:xfrm>
        </p:grpSpPr>
        <p:sp>
          <p:nvSpPr>
            <p:cNvPr id="313" name="Freeform 313"/>
            <p:cNvSpPr/>
            <p:nvPr/>
          </p:nvSpPr>
          <p:spPr>
            <a:xfrm>
              <a:off x="39370" y="49530"/>
              <a:ext cx="184150" cy="2415540"/>
            </a:xfrm>
            <a:custGeom>
              <a:avLst/>
              <a:gdLst/>
              <a:ahLst/>
              <a:cxnLst/>
              <a:rect l="l" t="t" r="r" b="b"/>
              <a:pathLst>
                <a:path w="184150" h="2415540">
                  <a:moveTo>
                    <a:pt x="166370" y="26670"/>
                  </a:moveTo>
                  <a:cubicBezTo>
                    <a:pt x="132080" y="1033780"/>
                    <a:pt x="80010" y="1503680"/>
                    <a:pt x="67310" y="1786890"/>
                  </a:cubicBezTo>
                  <a:cubicBezTo>
                    <a:pt x="59690" y="1972310"/>
                    <a:pt x="50800" y="2148840"/>
                    <a:pt x="62230" y="2249170"/>
                  </a:cubicBezTo>
                  <a:cubicBezTo>
                    <a:pt x="67310" y="2298700"/>
                    <a:pt x="76200" y="2358390"/>
                    <a:pt x="88900" y="2359660"/>
                  </a:cubicBezTo>
                  <a:cubicBezTo>
                    <a:pt x="101600" y="2360930"/>
                    <a:pt x="120650" y="2272030"/>
                    <a:pt x="139700" y="2260600"/>
                  </a:cubicBezTo>
                  <a:cubicBezTo>
                    <a:pt x="149860" y="2254250"/>
                    <a:pt x="165100" y="2256790"/>
                    <a:pt x="171450" y="2261870"/>
                  </a:cubicBezTo>
                  <a:cubicBezTo>
                    <a:pt x="177800" y="2265680"/>
                    <a:pt x="181610" y="2277110"/>
                    <a:pt x="180340" y="2283460"/>
                  </a:cubicBezTo>
                  <a:cubicBezTo>
                    <a:pt x="177800" y="2292350"/>
                    <a:pt x="160020" y="2306320"/>
                    <a:pt x="151130" y="2306320"/>
                  </a:cubicBezTo>
                  <a:cubicBezTo>
                    <a:pt x="144780" y="2306320"/>
                    <a:pt x="134620" y="2298700"/>
                    <a:pt x="132080" y="2292350"/>
                  </a:cubicBezTo>
                  <a:cubicBezTo>
                    <a:pt x="129540" y="2286000"/>
                    <a:pt x="129540" y="2274570"/>
                    <a:pt x="133350" y="2268220"/>
                  </a:cubicBezTo>
                  <a:cubicBezTo>
                    <a:pt x="138430" y="2261870"/>
                    <a:pt x="153670" y="2254250"/>
                    <a:pt x="161290" y="2256790"/>
                  </a:cubicBezTo>
                  <a:cubicBezTo>
                    <a:pt x="168910" y="2259330"/>
                    <a:pt x="177800" y="2269490"/>
                    <a:pt x="180340" y="2280920"/>
                  </a:cubicBezTo>
                  <a:cubicBezTo>
                    <a:pt x="184150" y="2303780"/>
                    <a:pt x="157480" y="2371090"/>
                    <a:pt x="140970" y="2392680"/>
                  </a:cubicBezTo>
                  <a:cubicBezTo>
                    <a:pt x="132080" y="2404110"/>
                    <a:pt x="120650" y="2410460"/>
                    <a:pt x="109220" y="2413000"/>
                  </a:cubicBezTo>
                  <a:cubicBezTo>
                    <a:pt x="99060" y="2415540"/>
                    <a:pt x="85090" y="2415540"/>
                    <a:pt x="74930" y="2410460"/>
                  </a:cubicBezTo>
                  <a:cubicBezTo>
                    <a:pt x="62230" y="2405380"/>
                    <a:pt x="50800" y="2393950"/>
                    <a:pt x="41910" y="2377440"/>
                  </a:cubicBezTo>
                  <a:cubicBezTo>
                    <a:pt x="26670" y="2349500"/>
                    <a:pt x="17780" y="2306320"/>
                    <a:pt x="11430" y="2249170"/>
                  </a:cubicBezTo>
                  <a:cubicBezTo>
                    <a:pt x="0" y="2142490"/>
                    <a:pt x="8890" y="1971040"/>
                    <a:pt x="16510" y="1784350"/>
                  </a:cubicBezTo>
                  <a:cubicBezTo>
                    <a:pt x="29210" y="1501140"/>
                    <a:pt x="81280" y="1033780"/>
                    <a:pt x="97790" y="715010"/>
                  </a:cubicBezTo>
                  <a:cubicBezTo>
                    <a:pt x="110490" y="459740"/>
                    <a:pt x="80010" y="88900"/>
                    <a:pt x="115570" y="21590"/>
                  </a:cubicBezTo>
                  <a:cubicBezTo>
                    <a:pt x="123190" y="6350"/>
                    <a:pt x="134620" y="0"/>
                    <a:pt x="143510" y="1270"/>
                  </a:cubicBezTo>
                  <a:cubicBezTo>
                    <a:pt x="152400" y="2540"/>
                    <a:pt x="166370" y="26670"/>
                    <a:pt x="16637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14" name="Group 314"/>
          <p:cNvGrpSpPr/>
          <p:nvPr/>
        </p:nvGrpSpPr>
        <p:grpSpPr>
          <a:xfrm>
            <a:off x="15124748" y="5423535"/>
            <a:ext cx="190500" cy="1188720"/>
            <a:chOff x="0" y="0"/>
            <a:chExt cx="254000" cy="1584960"/>
          </a:xfrm>
        </p:grpSpPr>
        <p:sp>
          <p:nvSpPr>
            <p:cNvPr id="315" name="Freeform 315"/>
            <p:cNvSpPr/>
            <p:nvPr/>
          </p:nvSpPr>
          <p:spPr>
            <a:xfrm>
              <a:off x="49530" y="50800"/>
              <a:ext cx="153670" cy="1484630"/>
            </a:xfrm>
            <a:custGeom>
              <a:avLst/>
              <a:gdLst/>
              <a:ahLst/>
              <a:cxnLst/>
              <a:rect l="l" t="t" r="r" b="b"/>
              <a:pathLst>
                <a:path w="153670" h="1484630">
                  <a:moveTo>
                    <a:pt x="153670" y="24130"/>
                  </a:moveTo>
                  <a:cubicBezTo>
                    <a:pt x="147320" y="657860"/>
                    <a:pt x="134620" y="901700"/>
                    <a:pt x="113030" y="1076960"/>
                  </a:cubicBezTo>
                  <a:cubicBezTo>
                    <a:pt x="96520" y="1214120"/>
                    <a:pt x="35560" y="1398270"/>
                    <a:pt x="46990" y="1441450"/>
                  </a:cubicBezTo>
                  <a:cubicBezTo>
                    <a:pt x="49530" y="1452880"/>
                    <a:pt x="62230" y="1452880"/>
                    <a:pt x="62230" y="1459230"/>
                  </a:cubicBezTo>
                  <a:cubicBezTo>
                    <a:pt x="60960" y="1466850"/>
                    <a:pt x="40640" y="1484630"/>
                    <a:pt x="31750" y="1483360"/>
                  </a:cubicBezTo>
                  <a:cubicBezTo>
                    <a:pt x="24130" y="1482090"/>
                    <a:pt x="11430" y="1466850"/>
                    <a:pt x="11430" y="1456690"/>
                  </a:cubicBezTo>
                  <a:cubicBezTo>
                    <a:pt x="11430" y="1443990"/>
                    <a:pt x="30480" y="1418590"/>
                    <a:pt x="43180" y="1410970"/>
                  </a:cubicBezTo>
                  <a:cubicBezTo>
                    <a:pt x="52070" y="1405890"/>
                    <a:pt x="64770" y="1402080"/>
                    <a:pt x="72390" y="1405890"/>
                  </a:cubicBezTo>
                  <a:cubicBezTo>
                    <a:pt x="80010" y="1409700"/>
                    <a:pt x="87630" y="1426210"/>
                    <a:pt x="86360" y="1433830"/>
                  </a:cubicBezTo>
                  <a:cubicBezTo>
                    <a:pt x="85090" y="1440180"/>
                    <a:pt x="77470" y="1449070"/>
                    <a:pt x="71120" y="1451610"/>
                  </a:cubicBezTo>
                  <a:cubicBezTo>
                    <a:pt x="64770" y="1454150"/>
                    <a:pt x="53340" y="1452880"/>
                    <a:pt x="46990" y="1449070"/>
                  </a:cubicBezTo>
                  <a:cubicBezTo>
                    <a:pt x="40640" y="1445260"/>
                    <a:pt x="35560" y="1435100"/>
                    <a:pt x="35560" y="1428750"/>
                  </a:cubicBezTo>
                  <a:cubicBezTo>
                    <a:pt x="35560" y="1421130"/>
                    <a:pt x="40640" y="1410970"/>
                    <a:pt x="46990" y="1407160"/>
                  </a:cubicBezTo>
                  <a:cubicBezTo>
                    <a:pt x="54610" y="1403350"/>
                    <a:pt x="71120" y="1403350"/>
                    <a:pt x="77470" y="1408430"/>
                  </a:cubicBezTo>
                  <a:cubicBezTo>
                    <a:pt x="83820" y="1413510"/>
                    <a:pt x="88900" y="1428750"/>
                    <a:pt x="85090" y="1438910"/>
                  </a:cubicBezTo>
                  <a:cubicBezTo>
                    <a:pt x="80010" y="1454150"/>
                    <a:pt x="46990" y="1484630"/>
                    <a:pt x="31750" y="1483360"/>
                  </a:cubicBezTo>
                  <a:cubicBezTo>
                    <a:pt x="20320" y="1483360"/>
                    <a:pt x="8890" y="1465580"/>
                    <a:pt x="3810" y="1455420"/>
                  </a:cubicBezTo>
                  <a:cubicBezTo>
                    <a:pt x="0" y="1445260"/>
                    <a:pt x="0" y="1440180"/>
                    <a:pt x="1270" y="1423670"/>
                  </a:cubicBezTo>
                  <a:cubicBezTo>
                    <a:pt x="3810" y="1370330"/>
                    <a:pt x="45720" y="1207770"/>
                    <a:pt x="62230" y="1075690"/>
                  </a:cubicBezTo>
                  <a:cubicBezTo>
                    <a:pt x="82550" y="901700"/>
                    <a:pt x="96520" y="657860"/>
                    <a:pt x="102870" y="471170"/>
                  </a:cubicBezTo>
                  <a:cubicBezTo>
                    <a:pt x="107950" y="311150"/>
                    <a:pt x="81280" y="78740"/>
                    <a:pt x="102870" y="24130"/>
                  </a:cubicBezTo>
                  <a:cubicBezTo>
                    <a:pt x="109220" y="8890"/>
                    <a:pt x="118110" y="0"/>
                    <a:pt x="125730" y="0"/>
                  </a:cubicBezTo>
                  <a:cubicBezTo>
                    <a:pt x="134620" y="0"/>
                    <a:pt x="153670" y="24130"/>
                    <a:pt x="153670" y="241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16" name="Group 316"/>
          <p:cNvGrpSpPr/>
          <p:nvPr/>
        </p:nvGrpSpPr>
        <p:grpSpPr>
          <a:xfrm>
            <a:off x="15107602" y="7348538"/>
            <a:ext cx="160020" cy="1002982"/>
            <a:chOff x="0" y="0"/>
            <a:chExt cx="213360" cy="1337310"/>
          </a:xfrm>
        </p:grpSpPr>
        <p:sp>
          <p:nvSpPr>
            <p:cNvPr id="317" name="Freeform 317"/>
            <p:cNvSpPr/>
            <p:nvPr/>
          </p:nvSpPr>
          <p:spPr>
            <a:xfrm>
              <a:off x="41910" y="49530"/>
              <a:ext cx="123190" cy="1238250"/>
            </a:xfrm>
            <a:custGeom>
              <a:avLst/>
              <a:gdLst/>
              <a:ahLst/>
              <a:cxnLst/>
              <a:rect l="l" t="t" r="r" b="b"/>
              <a:pathLst>
                <a:path w="123190" h="1238250">
                  <a:moveTo>
                    <a:pt x="58420" y="20320"/>
                  </a:moveTo>
                  <a:cubicBezTo>
                    <a:pt x="114300" y="444500"/>
                    <a:pt x="80010" y="1029970"/>
                    <a:pt x="100330" y="1153160"/>
                  </a:cubicBezTo>
                  <a:cubicBezTo>
                    <a:pt x="105410" y="1186180"/>
                    <a:pt x="123190" y="1197610"/>
                    <a:pt x="120650" y="1212850"/>
                  </a:cubicBezTo>
                  <a:cubicBezTo>
                    <a:pt x="118110" y="1223010"/>
                    <a:pt x="107950" y="1235710"/>
                    <a:pt x="100330" y="1236980"/>
                  </a:cubicBezTo>
                  <a:cubicBezTo>
                    <a:pt x="92710" y="1238250"/>
                    <a:pt x="76200" y="1230630"/>
                    <a:pt x="72390" y="1224280"/>
                  </a:cubicBezTo>
                  <a:cubicBezTo>
                    <a:pt x="68580" y="1217930"/>
                    <a:pt x="68580" y="1206500"/>
                    <a:pt x="72390" y="1200150"/>
                  </a:cubicBezTo>
                  <a:cubicBezTo>
                    <a:pt x="76200" y="1193800"/>
                    <a:pt x="83820" y="1186180"/>
                    <a:pt x="91440" y="1186180"/>
                  </a:cubicBezTo>
                  <a:cubicBezTo>
                    <a:pt x="99060" y="1186180"/>
                    <a:pt x="114300" y="1193800"/>
                    <a:pt x="118110" y="1201420"/>
                  </a:cubicBezTo>
                  <a:cubicBezTo>
                    <a:pt x="121920" y="1209040"/>
                    <a:pt x="116840" y="1226820"/>
                    <a:pt x="110490" y="1231900"/>
                  </a:cubicBezTo>
                  <a:cubicBezTo>
                    <a:pt x="104140" y="1236980"/>
                    <a:pt x="88900" y="1238250"/>
                    <a:pt x="80010" y="1231900"/>
                  </a:cubicBezTo>
                  <a:cubicBezTo>
                    <a:pt x="66040" y="1221740"/>
                    <a:pt x="57150" y="1195070"/>
                    <a:pt x="49530" y="1153160"/>
                  </a:cubicBezTo>
                  <a:cubicBezTo>
                    <a:pt x="24130" y="1017270"/>
                    <a:pt x="63500" y="444500"/>
                    <a:pt x="45720" y="247650"/>
                  </a:cubicBezTo>
                  <a:cubicBezTo>
                    <a:pt x="36830" y="151130"/>
                    <a:pt x="0" y="72390"/>
                    <a:pt x="8890" y="33020"/>
                  </a:cubicBezTo>
                  <a:cubicBezTo>
                    <a:pt x="12700" y="16510"/>
                    <a:pt x="21590" y="2540"/>
                    <a:pt x="30480" y="1270"/>
                  </a:cubicBezTo>
                  <a:cubicBezTo>
                    <a:pt x="38100" y="0"/>
                    <a:pt x="58420" y="20320"/>
                    <a:pt x="58420" y="2032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18" name="Group 318"/>
          <p:cNvGrpSpPr/>
          <p:nvPr/>
        </p:nvGrpSpPr>
        <p:grpSpPr>
          <a:xfrm>
            <a:off x="13508355" y="3203258"/>
            <a:ext cx="280035" cy="471488"/>
            <a:chOff x="0" y="0"/>
            <a:chExt cx="373380" cy="628650"/>
          </a:xfrm>
        </p:grpSpPr>
        <p:sp>
          <p:nvSpPr>
            <p:cNvPr id="319" name="Freeform 319"/>
            <p:cNvSpPr/>
            <p:nvPr/>
          </p:nvSpPr>
          <p:spPr>
            <a:xfrm>
              <a:off x="49530" y="49530"/>
              <a:ext cx="278130" cy="532130"/>
            </a:xfrm>
            <a:custGeom>
              <a:avLst/>
              <a:gdLst/>
              <a:ahLst/>
              <a:cxnLst/>
              <a:rect l="l" t="t" r="r" b="b"/>
              <a:pathLst>
                <a:path w="278130" h="532130">
                  <a:moveTo>
                    <a:pt x="273050" y="91440"/>
                  </a:moveTo>
                  <a:cubicBezTo>
                    <a:pt x="140970" y="425450"/>
                    <a:pt x="140970" y="468630"/>
                    <a:pt x="124460" y="494030"/>
                  </a:cubicBezTo>
                  <a:cubicBezTo>
                    <a:pt x="113030" y="510540"/>
                    <a:pt x="97790" y="524510"/>
                    <a:pt x="83820" y="528320"/>
                  </a:cubicBezTo>
                  <a:cubicBezTo>
                    <a:pt x="72390" y="532130"/>
                    <a:pt x="57150" y="528320"/>
                    <a:pt x="46990" y="523240"/>
                  </a:cubicBezTo>
                  <a:cubicBezTo>
                    <a:pt x="36830" y="518160"/>
                    <a:pt x="25400" y="508000"/>
                    <a:pt x="20320" y="497840"/>
                  </a:cubicBezTo>
                  <a:cubicBezTo>
                    <a:pt x="15240" y="487680"/>
                    <a:pt x="12700" y="473710"/>
                    <a:pt x="15240" y="462280"/>
                  </a:cubicBezTo>
                  <a:cubicBezTo>
                    <a:pt x="19050" y="448310"/>
                    <a:pt x="34290" y="426720"/>
                    <a:pt x="48260" y="420370"/>
                  </a:cubicBezTo>
                  <a:cubicBezTo>
                    <a:pt x="62230" y="414020"/>
                    <a:pt x="88900" y="416560"/>
                    <a:pt x="101600" y="422910"/>
                  </a:cubicBezTo>
                  <a:cubicBezTo>
                    <a:pt x="111760" y="427990"/>
                    <a:pt x="120650" y="440690"/>
                    <a:pt x="124460" y="450850"/>
                  </a:cubicBezTo>
                  <a:cubicBezTo>
                    <a:pt x="128270" y="462280"/>
                    <a:pt x="129540" y="476250"/>
                    <a:pt x="125730" y="487680"/>
                  </a:cubicBezTo>
                  <a:cubicBezTo>
                    <a:pt x="121920" y="499110"/>
                    <a:pt x="115570" y="511810"/>
                    <a:pt x="105410" y="518160"/>
                  </a:cubicBezTo>
                  <a:cubicBezTo>
                    <a:pt x="92710" y="525780"/>
                    <a:pt x="66040" y="529590"/>
                    <a:pt x="52070" y="525780"/>
                  </a:cubicBezTo>
                  <a:cubicBezTo>
                    <a:pt x="40640" y="523240"/>
                    <a:pt x="31750" y="515620"/>
                    <a:pt x="24130" y="504190"/>
                  </a:cubicBezTo>
                  <a:cubicBezTo>
                    <a:pt x="12700" y="486410"/>
                    <a:pt x="2540" y="450850"/>
                    <a:pt x="1270" y="422910"/>
                  </a:cubicBezTo>
                  <a:cubicBezTo>
                    <a:pt x="0" y="392430"/>
                    <a:pt x="8890" y="364490"/>
                    <a:pt x="20320" y="327660"/>
                  </a:cubicBezTo>
                  <a:cubicBezTo>
                    <a:pt x="36830" y="271780"/>
                    <a:pt x="76200" y="181610"/>
                    <a:pt x="104140" y="127000"/>
                  </a:cubicBezTo>
                  <a:cubicBezTo>
                    <a:pt x="125730" y="85090"/>
                    <a:pt x="147320" y="43180"/>
                    <a:pt x="168910" y="22860"/>
                  </a:cubicBezTo>
                  <a:cubicBezTo>
                    <a:pt x="181610" y="10160"/>
                    <a:pt x="194310" y="2540"/>
                    <a:pt x="208280" y="1270"/>
                  </a:cubicBezTo>
                  <a:cubicBezTo>
                    <a:pt x="222250" y="0"/>
                    <a:pt x="240030" y="5080"/>
                    <a:pt x="251460" y="11430"/>
                  </a:cubicBezTo>
                  <a:cubicBezTo>
                    <a:pt x="260350" y="16510"/>
                    <a:pt x="267970" y="22860"/>
                    <a:pt x="271780" y="33020"/>
                  </a:cubicBezTo>
                  <a:cubicBezTo>
                    <a:pt x="278130" y="46990"/>
                    <a:pt x="273050" y="91440"/>
                    <a:pt x="273050" y="9144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20" name="Group 320"/>
          <p:cNvGrpSpPr/>
          <p:nvPr/>
        </p:nvGrpSpPr>
        <p:grpSpPr>
          <a:xfrm>
            <a:off x="14292262" y="3667125"/>
            <a:ext cx="651510" cy="571500"/>
            <a:chOff x="0" y="0"/>
            <a:chExt cx="868680" cy="762000"/>
          </a:xfrm>
        </p:grpSpPr>
        <p:sp>
          <p:nvSpPr>
            <p:cNvPr id="321" name="Freeform 321"/>
            <p:cNvSpPr/>
            <p:nvPr/>
          </p:nvSpPr>
          <p:spPr>
            <a:xfrm>
              <a:off x="48260" y="50800"/>
              <a:ext cx="772160" cy="668020"/>
            </a:xfrm>
            <a:custGeom>
              <a:avLst/>
              <a:gdLst/>
              <a:ahLst/>
              <a:cxnLst/>
              <a:rect l="l" t="t" r="r" b="b"/>
              <a:pathLst>
                <a:path w="772160" h="668020">
                  <a:moveTo>
                    <a:pt x="153670" y="205740"/>
                  </a:moveTo>
                  <a:cubicBezTo>
                    <a:pt x="166370" y="99060"/>
                    <a:pt x="191770" y="46990"/>
                    <a:pt x="219710" y="25400"/>
                  </a:cubicBezTo>
                  <a:cubicBezTo>
                    <a:pt x="242570" y="7620"/>
                    <a:pt x="273050" y="0"/>
                    <a:pt x="299720" y="0"/>
                  </a:cubicBezTo>
                  <a:cubicBezTo>
                    <a:pt x="326390" y="0"/>
                    <a:pt x="355600" y="10160"/>
                    <a:pt x="377190" y="25400"/>
                  </a:cubicBezTo>
                  <a:cubicBezTo>
                    <a:pt x="400050" y="41910"/>
                    <a:pt x="420370" y="63500"/>
                    <a:pt x="434340" y="95250"/>
                  </a:cubicBezTo>
                  <a:cubicBezTo>
                    <a:pt x="454660" y="143510"/>
                    <a:pt x="466090" y="237490"/>
                    <a:pt x="459740" y="298450"/>
                  </a:cubicBezTo>
                  <a:cubicBezTo>
                    <a:pt x="454660" y="350520"/>
                    <a:pt x="438150" y="392430"/>
                    <a:pt x="410210" y="439420"/>
                  </a:cubicBezTo>
                  <a:cubicBezTo>
                    <a:pt x="375920" y="497840"/>
                    <a:pt x="306070" y="579120"/>
                    <a:pt x="255270" y="615950"/>
                  </a:cubicBezTo>
                  <a:cubicBezTo>
                    <a:pt x="220980" y="641350"/>
                    <a:pt x="185420" y="654050"/>
                    <a:pt x="152400" y="660400"/>
                  </a:cubicBezTo>
                  <a:cubicBezTo>
                    <a:pt x="123190" y="665480"/>
                    <a:pt x="90170" y="668020"/>
                    <a:pt x="66040" y="655320"/>
                  </a:cubicBezTo>
                  <a:cubicBezTo>
                    <a:pt x="39370" y="640080"/>
                    <a:pt x="5080" y="596900"/>
                    <a:pt x="2540" y="566420"/>
                  </a:cubicBezTo>
                  <a:cubicBezTo>
                    <a:pt x="0" y="535940"/>
                    <a:pt x="19050" y="496570"/>
                    <a:pt x="48260" y="471170"/>
                  </a:cubicBezTo>
                  <a:cubicBezTo>
                    <a:pt x="93980" y="431800"/>
                    <a:pt x="217170" y="408940"/>
                    <a:pt x="289560" y="396240"/>
                  </a:cubicBezTo>
                  <a:cubicBezTo>
                    <a:pt x="346710" y="386080"/>
                    <a:pt x="389890" y="387350"/>
                    <a:pt x="444500" y="391160"/>
                  </a:cubicBezTo>
                  <a:cubicBezTo>
                    <a:pt x="509270" y="394970"/>
                    <a:pt x="596900" y="405130"/>
                    <a:pt x="651510" y="425450"/>
                  </a:cubicBezTo>
                  <a:cubicBezTo>
                    <a:pt x="690880" y="439420"/>
                    <a:pt x="727710" y="464820"/>
                    <a:pt x="746760" y="482600"/>
                  </a:cubicBezTo>
                  <a:cubicBezTo>
                    <a:pt x="758190" y="492760"/>
                    <a:pt x="764540" y="500380"/>
                    <a:pt x="768350" y="511810"/>
                  </a:cubicBezTo>
                  <a:cubicBezTo>
                    <a:pt x="772160" y="523240"/>
                    <a:pt x="769620" y="538480"/>
                    <a:pt x="765810" y="548640"/>
                  </a:cubicBezTo>
                  <a:cubicBezTo>
                    <a:pt x="760730" y="558800"/>
                    <a:pt x="751840" y="570230"/>
                    <a:pt x="741680" y="576580"/>
                  </a:cubicBezTo>
                  <a:cubicBezTo>
                    <a:pt x="731520" y="582930"/>
                    <a:pt x="717550" y="586740"/>
                    <a:pt x="706120" y="584200"/>
                  </a:cubicBezTo>
                  <a:cubicBezTo>
                    <a:pt x="692150" y="581660"/>
                    <a:pt x="669290" y="568960"/>
                    <a:pt x="661670" y="554990"/>
                  </a:cubicBezTo>
                  <a:cubicBezTo>
                    <a:pt x="654050" y="541020"/>
                    <a:pt x="654050" y="514350"/>
                    <a:pt x="661670" y="500380"/>
                  </a:cubicBezTo>
                  <a:cubicBezTo>
                    <a:pt x="669290" y="486410"/>
                    <a:pt x="690880" y="472440"/>
                    <a:pt x="706120" y="471170"/>
                  </a:cubicBezTo>
                  <a:cubicBezTo>
                    <a:pt x="722630" y="469900"/>
                    <a:pt x="746760" y="480060"/>
                    <a:pt x="756920" y="490220"/>
                  </a:cubicBezTo>
                  <a:cubicBezTo>
                    <a:pt x="765810" y="499110"/>
                    <a:pt x="769620" y="513080"/>
                    <a:pt x="769620" y="524510"/>
                  </a:cubicBezTo>
                  <a:cubicBezTo>
                    <a:pt x="769620" y="535940"/>
                    <a:pt x="767080" y="551180"/>
                    <a:pt x="759460" y="560070"/>
                  </a:cubicBezTo>
                  <a:cubicBezTo>
                    <a:pt x="750570" y="571500"/>
                    <a:pt x="735330" y="580390"/>
                    <a:pt x="712470" y="584200"/>
                  </a:cubicBezTo>
                  <a:cubicBezTo>
                    <a:pt x="660400" y="593090"/>
                    <a:pt x="510540" y="548640"/>
                    <a:pt x="447040" y="544830"/>
                  </a:cubicBezTo>
                  <a:cubicBezTo>
                    <a:pt x="411480" y="542290"/>
                    <a:pt x="392430" y="544830"/>
                    <a:pt x="364490" y="546100"/>
                  </a:cubicBezTo>
                  <a:cubicBezTo>
                    <a:pt x="334010" y="547370"/>
                    <a:pt x="302260" y="546100"/>
                    <a:pt x="269240" y="552450"/>
                  </a:cubicBezTo>
                  <a:cubicBezTo>
                    <a:pt x="231140" y="558800"/>
                    <a:pt x="176530" y="599440"/>
                    <a:pt x="151130" y="588010"/>
                  </a:cubicBezTo>
                  <a:cubicBezTo>
                    <a:pt x="129540" y="579120"/>
                    <a:pt x="109220" y="532130"/>
                    <a:pt x="115570" y="513080"/>
                  </a:cubicBezTo>
                  <a:cubicBezTo>
                    <a:pt x="121920" y="492760"/>
                    <a:pt x="166370" y="487680"/>
                    <a:pt x="187960" y="469900"/>
                  </a:cubicBezTo>
                  <a:cubicBezTo>
                    <a:pt x="209550" y="452120"/>
                    <a:pt x="227330" y="429260"/>
                    <a:pt x="245110" y="406400"/>
                  </a:cubicBezTo>
                  <a:cubicBezTo>
                    <a:pt x="264160" y="382270"/>
                    <a:pt x="287020" y="356870"/>
                    <a:pt x="297180" y="328930"/>
                  </a:cubicBezTo>
                  <a:cubicBezTo>
                    <a:pt x="306070" y="303530"/>
                    <a:pt x="303530" y="275590"/>
                    <a:pt x="304800" y="247650"/>
                  </a:cubicBezTo>
                  <a:cubicBezTo>
                    <a:pt x="306070" y="218440"/>
                    <a:pt x="306070" y="156210"/>
                    <a:pt x="300990" y="156210"/>
                  </a:cubicBezTo>
                  <a:cubicBezTo>
                    <a:pt x="295910" y="156210"/>
                    <a:pt x="288290" y="220980"/>
                    <a:pt x="275590" y="241300"/>
                  </a:cubicBezTo>
                  <a:cubicBezTo>
                    <a:pt x="266700" y="256540"/>
                    <a:pt x="257810" y="269240"/>
                    <a:pt x="243840" y="274320"/>
                  </a:cubicBezTo>
                  <a:cubicBezTo>
                    <a:pt x="228600" y="280670"/>
                    <a:pt x="198120" y="278130"/>
                    <a:pt x="184150" y="271780"/>
                  </a:cubicBezTo>
                  <a:cubicBezTo>
                    <a:pt x="173990" y="266700"/>
                    <a:pt x="167640" y="259080"/>
                    <a:pt x="162560" y="250190"/>
                  </a:cubicBezTo>
                  <a:cubicBezTo>
                    <a:pt x="156210" y="238760"/>
                    <a:pt x="153670" y="205740"/>
                    <a:pt x="153670" y="20574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22" name="Group 322"/>
          <p:cNvGrpSpPr/>
          <p:nvPr/>
        </p:nvGrpSpPr>
        <p:grpSpPr>
          <a:xfrm>
            <a:off x="13316902" y="4851082"/>
            <a:ext cx="486728" cy="708660"/>
            <a:chOff x="0" y="0"/>
            <a:chExt cx="648970" cy="944880"/>
          </a:xfrm>
        </p:grpSpPr>
        <p:sp>
          <p:nvSpPr>
            <p:cNvPr id="323" name="Freeform 323"/>
            <p:cNvSpPr/>
            <p:nvPr/>
          </p:nvSpPr>
          <p:spPr>
            <a:xfrm>
              <a:off x="49530" y="44450"/>
              <a:ext cx="551180" cy="852170"/>
            </a:xfrm>
            <a:custGeom>
              <a:avLst/>
              <a:gdLst/>
              <a:ahLst/>
              <a:cxnLst/>
              <a:rect l="l" t="t" r="r" b="b"/>
              <a:pathLst>
                <a:path w="551180" h="852170">
                  <a:moveTo>
                    <a:pt x="44450" y="128270"/>
                  </a:moveTo>
                  <a:cubicBezTo>
                    <a:pt x="88900" y="50800"/>
                    <a:pt x="124460" y="26670"/>
                    <a:pt x="156210" y="15240"/>
                  </a:cubicBezTo>
                  <a:cubicBezTo>
                    <a:pt x="186690" y="3810"/>
                    <a:pt x="219710" y="0"/>
                    <a:pt x="256540" y="6350"/>
                  </a:cubicBezTo>
                  <a:cubicBezTo>
                    <a:pt x="306070" y="15240"/>
                    <a:pt x="377190" y="48260"/>
                    <a:pt x="420370" y="81280"/>
                  </a:cubicBezTo>
                  <a:cubicBezTo>
                    <a:pt x="457200" y="109220"/>
                    <a:pt x="482600" y="144780"/>
                    <a:pt x="504190" y="180340"/>
                  </a:cubicBezTo>
                  <a:cubicBezTo>
                    <a:pt x="524510" y="213360"/>
                    <a:pt x="546100" y="247650"/>
                    <a:pt x="548640" y="283210"/>
                  </a:cubicBezTo>
                  <a:cubicBezTo>
                    <a:pt x="551180" y="321310"/>
                    <a:pt x="535940" y="368300"/>
                    <a:pt x="519430" y="401320"/>
                  </a:cubicBezTo>
                  <a:cubicBezTo>
                    <a:pt x="505460" y="430530"/>
                    <a:pt x="490220" y="449580"/>
                    <a:pt x="463550" y="473710"/>
                  </a:cubicBezTo>
                  <a:cubicBezTo>
                    <a:pt x="426720" y="506730"/>
                    <a:pt x="353060" y="551180"/>
                    <a:pt x="307340" y="571500"/>
                  </a:cubicBezTo>
                  <a:cubicBezTo>
                    <a:pt x="274320" y="586740"/>
                    <a:pt x="245110" y="595630"/>
                    <a:pt x="218440" y="598170"/>
                  </a:cubicBezTo>
                  <a:cubicBezTo>
                    <a:pt x="198120" y="599440"/>
                    <a:pt x="176530" y="601980"/>
                    <a:pt x="161290" y="591820"/>
                  </a:cubicBezTo>
                  <a:cubicBezTo>
                    <a:pt x="143510" y="580390"/>
                    <a:pt x="123190" y="549910"/>
                    <a:pt x="119380" y="529590"/>
                  </a:cubicBezTo>
                  <a:cubicBezTo>
                    <a:pt x="116840" y="511810"/>
                    <a:pt x="123190" y="488950"/>
                    <a:pt x="133350" y="474980"/>
                  </a:cubicBezTo>
                  <a:cubicBezTo>
                    <a:pt x="143510" y="459740"/>
                    <a:pt x="158750" y="448310"/>
                    <a:pt x="180340" y="441960"/>
                  </a:cubicBezTo>
                  <a:cubicBezTo>
                    <a:pt x="218440" y="430530"/>
                    <a:pt x="300990" y="431800"/>
                    <a:pt x="347980" y="441960"/>
                  </a:cubicBezTo>
                  <a:cubicBezTo>
                    <a:pt x="384810" y="450850"/>
                    <a:pt x="416560" y="466090"/>
                    <a:pt x="441960" y="486410"/>
                  </a:cubicBezTo>
                  <a:cubicBezTo>
                    <a:pt x="466090" y="505460"/>
                    <a:pt x="488950" y="529590"/>
                    <a:pt x="497840" y="558800"/>
                  </a:cubicBezTo>
                  <a:cubicBezTo>
                    <a:pt x="508000" y="590550"/>
                    <a:pt x="501650" y="638810"/>
                    <a:pt x="490220" y="669290"/>
                  </a:cubicBezTo>
                  <a:cubicBezTo>
                    <a:pt x="480060" y="694690"/>
                    <a:pt x="463550" y="711200"/>
                    <a:pt x="439420" y="731520"/>
                  </a:cubicBezTo>
                  <a:cubicBezTo>
                    <a:pt x="401320" y="763270"/>
                    <a:pt x="318770" y="802640"/>
                    <a:pt x="270510" y="822960"/>
                  </a:cubicBezTo>
                  <a:cubicBezTo>
                    <a:pt x="237490" y="836930"/>
                    <a:pt x="214630" y="847090"/>
                    <a:pt x="181610" y="849630"/>
                  </a:cubicBezTo>
                  <a:cubicBezTo>
                    <a:pt x="142240" y="852170"/>
                    <a:pt x="78740" y="850900"/>
                    <a:pt x="48260" y="829310"/>
                  </a:cubicBezTo>
                  <a:cubicBezTo>
                    <a:pt x="21590" y="811530"/>
                    <a:pt x="0" y="770890"/>
                    <a:pt x="1270" y="741680"/>
                  </a:cubicBezTo>
                  <a:cubicBezTo>
                    <a:pt x="2540" y="711200"/>
                    <a:pt x="39370" y="664210"/>
                    <a:pt x="58420" y="647700"/>
                  </a:cubicBezTo>
                  <a:cubicBezTo>
                    <a:pt x="69850" y="638810"/>
                    <a:pt x="81280" y="635000"/>
                    <a:pt x="92710" y="635000"/>
                  </a:cubicBezTo>
                  <a:cubicBezTo>
                    <a:pt x="104140" y="635000"/>
                    <a:pt x="118110" y="640080"/>
                    <a:pt x="127000" y="647700"/>
                  </a:cubicBezTo>
                  <a:cubicBezTo>
                    <a:pt x="135890" y="654050"/>
                    <a:pt x="144780" y="665480"/>
                    <a:pt x="147320" y="676910"/>
                  </a:cubicBezTo>
                  <a:cubicBezTo>
                    <a:pt x="149860" y="690880"/>
                    <a:pt x="146050" y="717550"/>
                    <a:pt x="135890" y="728980"/>
                  </a:cubicBezTo>
                  <a:cubicBezTo>
                    <a:pt x="125730" y="741680"/>
                    <a:pt x="101600" y="749300"/>
                    <a:pt x="86360" y="749300"/>
                  </a:cubicBezTo>
                  <a:cubicBezTo>
                    <a:pt x="73660" y="749300"/>
                    <a:pt x="60960" y="742950"/>
                    <a:pt x="53340" y="734060"/>
                  </a:cubicBezTo>
                  <a:cubicBezTo>
                    <a:pt x="43180" y="722630"/>
                    <a:pt x="34290" y="698500"/>
                    <a:pt x="36830" y="683260"/>
                  </a:cubicBezTo>
                  <a:cubicBezTo>
                    <a:pt x="39370" y="668020"/>
                    <a:pt x="55880" y="648970"/>
                    <a:pt x="68580" y="641350"/>
                  </a:cubicBezTo>
                  <a:cubicBezTo>
                    <a:pt x="78740" y="635000"/>
                    <a:pt x="93980" y="632460"/>
                    <a:pt x="105410" y="636270"/>
                  </a:cubicBezTo>
                  <a:cubicBezTo>
                    <a:pt x="119380" y="640080"/>
                    <a:pt x="139700" y="657860"/>
                    <a:pt x="146050" y="671830"/>
                  </a:cubicBezTo>
                  <a:cubicBezTo>
                    <a:pt x="151130" y="683260"/>
                    <a:pt x="149860" y="695960"/>
                    <a:pt x="147320" y="707390"/>
                  </a:cubicBezTo>
                  <a:cubicBezTo>
                    <a:pt x="144780" y="718820"/>
                    <a:pt x="127000" y="737870"/>
                    <a:pt x="127000" y="737870"/>
                  </a:cubicBezTo>
                  <a:cubicBezTo>
                    <a:pt x="125730" y="737870"/>
                    <a:pt x="138430" y="699770"/>
                    <a:pt x="153670" y="687070"/>
                  </a:cubicBezTo>
                  <a:cubicBezTo>
                    <a:pt x="171450" y="671830"/>
                    <a:pt x="209550" y="675640"/>
                    <a:pt x="234950" y="662940"/>
                  </a:cubicBezTo>
                  <a:cubicBezTo>
                    <a:pt x="262890" y="648970"/>
                    <a:pt x="317500" y="617220"/>
                    <a:pt x="313690" y="604520"/>
                  </a:cubicBezTo>
                  <a:cubicBezTo>
                    <a:pt x="309880" y="589280"/>
                    <a:pt x="190500" y="604520"/>
                    <a:pt x="161290" y="591820"/>
                  </a:cubicBezTo>
                  <a:cubicBezTo>
                    <a:pt x="147320" y="585470"/>
                    <a:pt x="139700" y="577850"/>
                    <a:pt x="133350" y="566420"/>
                  </a:cubicBezTo>
                  <a:cubicBezTo>
                    <a:pt x="124460" y="552450"/>
                    <a:pt x="116840" y="528320"/>
                    <a:pt x="119380" y="510540"/>
                  </a:cubicBezTo>
                  <a:cubicBezTo>
                    <a:pt x="121920" y="492760"/>
                    <a:pt x="128270" y="476250"/>
                    <a:pt x="146050" y="459740"/>
                  </a:cubicBezTo>
                  <a:cubicBezTo>
                    <a:pt x="180340" y="426720"/>
                    <a:pt x="304800" y="402590"/>
                    <a:pt x="345440" y="367030"/>
                  </a:cubicBezTo>
                  <a:cubicBezTo>
                    <a:pt x="370840" y="345440"/>
                    <a:pt x="389890" y="320040"/>
                    <a:pt x="389890" y="295910"/>
                  </a:cubicBezTo>
                  <a:cubicBezTo>
                    <a:pt x="389890" y="271780"/>
                    <a:pt x="361950" y="241300"/>
                    <a:pt x="341630" y="222250"/>
                  </a:cubicBezTo>
                  <a:cubicBezTo>
                    <a:pt x="322580" y="204470"/>
                    <a:pt x="299720" y="191770"/>
                    <a:pt x="275590" y="182880"/>
                  </a:cubicBezTo>
                  <a:cubicBezTo>
                    <a:pt x="251460" y="173990"/>
                    <a:pt x="219710" y="161290"/>
                    <a:pt x="195580" y="167640"/>
                  </a:cubicBezTo>
                  <a:cubicBezTo>
                    <a:pt x="168910" y="173990"/>
                    <a:pt x="148590" y="218440"/>
                    <a:pt x="124460" y="227330"/>
                  </a:cubicBezTo>
                  <a:cubicBezTo>
                    <a:pt x="104140" y="233680"/>
                    <a:pt x="78740" y="233680"/>
                    <a:pt x="63500" y="224790"/>
                  </a:cubicBezTo>
                  <a:cubicBezTo>
                    <a:pt x="48260" y="215900"/>
                    <a:pt x="33020" y="190500"/>
                    <a:pt x="30480" y="172720"/>
                  </a:cubicBezTo>
                  <a:cubicBezTo>
                    <a:pt x="27940" y="157480"/>
                    <a:pt x="44450" y="128270"/>
                    <a:pt x="44450" y="12827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24" name="Group 324"/>
          <p:cNvGrpSpPr/>
          <p:nvPr/>
        </p:nvGrpSpPr>
        <p:grpSpPr>
          <a:xfrm>
            <a:off x="14381798" y="5361622"/>
            <a:ext cx="521970" cy="681038"/>
            <a:chOff x="0" y="0"/>
            <a:chExt cx="695960" cy="908050"/>
          </a:xfrm>
        </p:grpSpPr>
        <p:sp>
          <p:nvSpPr>
            <p:cNvPr id="325" name="Freeform 325"/>
            <p:cNvSpPr/>
            <p:nvPr/>
          </p:nvSpPr>
          <p:spPr>
            <a:xfrm>
              <a:off x="43180" y="48260"/>
              <a:ext cx="614680" cy="812800"/>
            </a:xfrm>
            <a:custGeom>
              <a:avLst/>
              <a:gdLst/>
              <a:ahLst/>
              <a:cxnLst/>
              <a:rect l="l" t="t" r="r" b="b"/>
              <a:pathLst>
                <a:path w="614680" h="812800">
                  <a:moveTo>
                    <a:pt x="383540" y="128270"/>
                  </a:moveTo>
                  <a:cubicBezTo>
                    <a:pt x="212090" y="262890"/>
                    <a:pt x="172720" y="295910"/>
                    <a:pt x="179070" y="308610"/>
                  </a:cubicBezTo>
                  <a:cubicBezTo>
                    <a:pt x="185420" y="323850"/>
                    <a:pt x="257810" y="303530"/>
                    <a:pt x="304800" y="311150"/>
                  </a:cubicBezTo>
                  <a:cubicBezTo>
                    <a:pt x="367030" y="320040"/>
                    <a:pt x="463550" y="342900"/>
                    <a:pt x="515620" y="372110"/>
                  </a:cubicBezTo>
                  <a:cubicBezTo>
                    <a:pt x="552450" y="392430"/>
                    <a:pt x="581660" y="414020"/>
                    <a:pt x="596900" y="445770"/>
                  </a:cubicBezTo>
                  <a:cubicBezTo>
                    <a:pt x="612140" y="480060"/>
                    <a:pt x="614680" y="535940"/>
                    <a:pt x="601980" y="571500"/>
                  </a:cubicBezTo>
                  <a:cubicBezTo>
                    <a:pt x="590550" y="604520"/>
                    <a:pt x="561340" y="624840"/>
                    <a:pt x="530860" y="651510"/>
                  </a:cubicBezTo>
                  <a:cubicBezTo>
                    <a:pt x="487680" y="688340"/>
                    <a:pt x="412750" y="739140"/>
                    <a:pt x="359410" y="765810"/>
                  </a:cubicBezTo>
                  <a:cubicBezTo>
                    <a:pt x="317500" y="787400"/>
                    <a:pt x="278130" y="803910"/>
                    <a:pt x="238760" y="808990"/>
                  </a:cubicBezTo>
                  <a:cubicBezTo>
                    <a:pt x="203200" y="812800"/>
                    <a:pt x="166370" y="808990"/>
                    <a:pt x="134620" y="798830"/>
                  </a:cubicBezTo>
                  <a:cubicBezTo>
                    <a:pt x="105410" y="789940"/>
                    <a:pt x="76200" y="775970"/>
                    <a:pt x="55880" y="755650"/>
                  </a:cubicBezTo>
                  <a:cubicBezTo>
                    <a:pt x="34290" y="734060"/>
                    <a:pt x="13970" y="701040"/>
                    <a:pt x="7620" y="669290"/>
                  </a:cubicBezTo>
                  <a:cubicBezTo>
                    <a:pt x="0" y="635000"/>
                    <a:pt x="6350" y="588010"/>
                    <a:pt x="19050" y="556260"/>
                  </a:cubicBezTo>
                  <a:cubicBezTo>
                    <a:pt x="29210" y="529590"/>
                    <a:pt x="48260" y="511810"/>
                    <a:pt x="68580" y="490220"/>
                  </a:cubicBezTo>
                  <a:cubicBezTo>
                    <a:pt x="92710" y="464820"/>
                    <a:pt x="124460" y="436880"/>
                    <a:pt x="156210" y="414020"/>
                  </a:cubicBezTo>
                  <a:cubicBezTo>
                    <a:pt x="187960" y="389890"/>
                    <a:pt x="222250" y="377190"/>
                    <a:pt x="259080" y="350520"/>
                  </a:cubicBezTo>
                  <a:cubicBezTo>
                    <a:pt x="307340" y="314960"/>
                    <a:pt x="421640" y="232410"/>
                    <a:pt x="414020" y="215900"/>
                  </a:cubicBezTo>
                  <a:cubicBezTo>
                    <a:pt x="407670" y="200660"/>
                    <a:pt x="284480" y="246380"/>
                    <a:pt x="254000" y="237490"/>
                  </a:cubicBezTo>
                  <a:cubicBezTo>
                    <a:pt x="240030" y="233680"/>
                    <a:pt x="233680" y="223520"/>
                    <a:pt x="227330" y="213360"/>
                  </a:cubicBezTo>
                  <a:cubicBezTo>
                    <a:pt x="220980" y="203200"/>
                    <a:pt x="218440" y="187960"/>
                    <a:pt x="219710" y="176530"/>
                  </a:cubicBezTo>
                  <a:cubicBezTo>
                    <a:pt x="220980" y="165100"/>
                    <a:pt x="228600" y="152400"/>
                    <a:pt x="236220" y="144780"/>
                  </a:cubicBezTo>
                  <a:cubicBezTo>
                    <a:pt x="243840" y="137160"/>
                    <a:pt x="256540" y="129540"/>
                    <a:pt x="267970" y="128270"/>
                  </a:cubicBezTo>
                  <a:cubicBezTo>
                    <a:pt x="279400" y="127000"/>
                    <a:pt x="294640" y="129540"/>
                    <a:pt x="304800" y="134620"/>
                  </a:cubicBezTo>
                  <a:cubicBezTo>
                    <a:pt x="314960" y="139700"/>
                    <a:pt x="325120" y="149860"/>
                    <a:pt x="328930" y="161290"/>
                  </a:cubicBezTo>
                  <a:cubicBezTo>
                    <a:pt x="334010" y="175260"/>
                    <a:pt x="334010" y="201930"/>
                    <a:pt x="325120" y="214630"/>
                  </a:cubicBezTo>
                  <a:cubicBezTo>
                    <a:pt x="316230" y="228600"/>
                    <a:pt x="294640" y="241300"/>
                    <a:pt x="278130" y="241300"/>
                  </a:cubicBezTo>
                  <a:cubicBezTo>
                    <a:pt x="262890" y="241300"/>
                    <a:pt x="238760" y="231140"/>
                    <a:pt x="229870" y="218440"/>
                  </a:cubicBezTo>
                  <a:cubicBezTo>
                    <a:pt x="220980" y="205740"/>
                    <a:pt x="218440" y="184150"/>
                    <a:pt x="222250" y="165100"/>
                  </a:cubicBezTo>
                  <a:cubicBezTo>
                    <a:pt x="227330" y="138430"/>
                    <a:pt x="246380" y="90170"/>
                    <a:pt x="274320" y="73660"/>
                  </a:cubicBezTo>
                  <a:cubicBezTo>
                    <a:pt x="306070" y="54610"/>
                    <a:pt x="368300" y="66040"/>
                    <a:pt x="410210" y="72390"/>
                  </a:cubicBezTo>
                  <a:cubicBezTo>
                    <a:pt x="447040" y="78740"/>
                    <a:pt x="485140" y="88900"/>
                    <a:pt x="510540" y="106680"/>
                  </a:cubicBezTo>
                  <a:cubicBezTo>
                    <a:pt x="532130" y="121920"/>
                    <a:pt x="549910" y="139700"/>
                    <a:pt x="558800" y="165100"/>
                  </a:cubicBezTo>
                  <a:cubicBezTo>
                    <a:pt x="570230" y="200660"/>
                    <a:pt x="566420" y="266700"/>
                    <a:pt x="551180" y="304800"/>
                  </a:cubicBezTo>
                  <a:cubicBezTo>
                    <a:pt x="538480" y="336550"/>
                    <a:pt x="515620" y="351790"/>
                    <a:pt x="483870" y="381000"/>
                  </a:cubicBezTo>
                  <a:cubicBezTo>
                    <a:pt x="425450" y="434340"/>
                    <a:pt x="250190" y="521970"/>
                    <a:pt x="209550" y="577850"/>
                  </a:cubicBezTo>
                  <a:cubicBezTo>
                    <a:pt x="189230" y="604520"/>
                    <a:pt x="176530" y="643890"/>
                    <a:pt x="185420" y="652780"/>
                  </a:cubicBezTo>
                  <a:cubicBezTo>
                    <a:pt x="194310" y="662940"/>
                    <a:pt x="240030" y="643890"/>
                    <a:pt x="266700" y="632460"/>
                  </a:cubicBezTo>
                  <a:cubicBezTo>
                    <a:pt x="295910" y="621030"/>
                    <a:pt x="328930" y="604520"/>
                    <a:pt x="353060" y="581660"/>
                  </a:cubicBezTo>
                  <a:cubicBezTo>
                    <a:pt x="377190" y="558800"/>
                    <a:pt x="420370" y="520700"/>
                    <a:pt x="411480" y="497840"/>
                  </a:cubicBezTo>
                  <a:cubicBezTo>
                    <a:pt x="397510" y="458470"/>
                    <a:pt x="187960" y="453390"/>
                    <a:pt x="125730" y="420370"/>
                  </a:cubicBezTo>
                  <a:cubicBezTo>
                    <a:pt x="90170" y="401320"/>
                    <a:pt x="67310" y="381000"/>
                    <a:pt x="52070" y="354330"/>
                  </a:cubicBezTo>
                  <a:cubicBezTo>
                    <a:pt x="38100" y="330200"/>
                    <a:pt x="30480" y="295910"/>
                    <a:pt x="33020" y="269240"/>
                  </a:cubicBezTo>
                  <a:cubicBezTo>
                    <a:pt x="35560" y="243840"/>
                    <a:pt x="49530" y="219710"/>
                    <a:pt x="64770" y="196850"/>
                  </a:cubicBezTo>
                  <a:cubicBezTo>
                    <a:pt x="81280" y="170180"/>
                    <a:pt x="104140" y="144780"/>
                    <a:pt x="130810" y="119380"/>
                  </a:cubicBezTo>
                  <a:cubicBezTo>
                    <a:pt x="162560" y="90170"/>
                    <a:pt x="207010" y="53340"/>
                    <a:pt x="245110" y="33020"/>
                  </a:cubicBezTo>
                  <a:cubicBezTo>
                    <a:pt x="276860" y="16510"/>
                    <a:pt x="311150" y="5080"/>
                    <a:pt x="337820" y="2540"/>
                  </a:cubicBezTo>
                  <a:cubicBezTo>
                    <a:pt x="356870" y="1270"/>
                    <a:pt x="373380" y="0"/>
                    <a:pt x="386080" y="8890"/>
                  </a:cubicBezTo>
                  <a:cubicBezTo>
                    <a:pt x="401320" y="17780"/>
                    <a:pt x="417830" y="43180"/>
                    <a:pt x="420370" y="60960"/>
                  </a:cubicBezTo>
                  <a:cubicBezTo>
                    <a:pt x="422910" y="76200"/>
                    <a:pt x="415290" y="96520"/>
                    <a:pt x="407670" y="107950"/>
                  </a:cubicBezTo>
                  <a:cubicBezTo>
                    <a:pt x="401320" y="116840"/>
                    <a:pt x="383540" y="128270"/>
                    <a:pt x="383540" y="12827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26" name="Group 326"/>
          <p:cNvGrpSpPr/>
          <p:nvPr/>
        </p:nvGrpSpPr>
        <p:grpSpPr>
          <a:xfrm>
            <a:off x="13172123" y="6470332"/>
            <a:ext cx="490538" cy="718185"/>
            <a:chOff x="0" y="0"/>
            <a:chExt cx="654050" cy="957580"/>
          </a:xfrm>
        </p:grpSpPr>
        <p:sp>
          <p:nvSpPr>
            <p:cNvPr id="327" name="Freeform 327"/>
            <p:cNvSpPr/>
            <p:nvPr/>
          </p:nvSpPr>
          <p:spPr>
            <a:xfrm>
              <a:off x="45720" y="48260"/>
              <a:ext cx="563880" cy="863600"/>
            </a:xfrm>
            <a:custGeom>
              <a:avLst/>
              <a:gdLst/>
              <a:ahLst/>
              <a:cxnLst/>
              <a:rect l="l" t="t" r="r" b="b"/>
              <a:pathLst>
                <a:path w="563880" h="863600">
                  <a:moveTo>
                    <a:pt x="210820" y="5080"/>
                  </a:moveTo>
                  <a:cubicBezTo>
                    <a:pt x="405130" y="71120"/>
                    <a:pt x="429260" y="96520"/>
                    <a:pt x="452120" y="121920"/>
                  </a:cubicBezTo>
                  <a:cubicBezTo>
                    <a:pt x="473710" y="144780"/>
                    <a:pt x="499110" y="166370"/>
                    <a:pt x="505460" y="195580"/>
                  </a:cubicBezTo>
                  <a:cubicBezTo>
                    <a:pt x="513080" y="231140"/>
                    <a:pt x="501650" y="283210"/>
                    <a:pt x="478790" y="323850"/>
                  </a:cubicBezTo>
                  <a:cubicBezTo>
                    <a:pt x="450850" y="374650"/>
                    <a:pt x="373380" y="433070"/>
                    <a:pt x="328930" y="464820"/>
                  </a:cubicBezTo>
                  <a:cubicBezTo>
                    <a:pt x="298450" y="486410"/>
                    <a:pt x="278130" y="504190"/>
                    <a:pt x="246380" y="509270"/>
                  </a:cubicBezTo>
                  <a:cubicBezTo>
                    <a:pt x="209550" y="515620"/>
                    <a:pt x="137160" y="515620"/>
                    <a:pt x="119380" y="490220"/>
                  </a:cubicBezTo>
                  <a:cubicBezTo>
                    <a:pt x="99060" y="462280"/>
                    <a:pt x="114300" y="369570"/>
                    <a:pt x="146050" y="340360"/>
                  </a:cubicBezTo>
                  <a:cubicBezTo>
                    <a:pt x="181610" y="307340"/>
                    <a:pt x="287020" y="316230"/>
                    <a:pt x="340360" y="323850"/>
                  </a:cubicBezTo>
                  <a:cubicBezTo>
                    <a:pt x="381000" y="330200"/>
                    <a:pt x="414020" y="347980"/>
                    <a:pt x="444500" y="365760"/>
                  </a:cubicBezTo>
                  <a:cubicBezTo>
                    <a:pt x="471170" y="382270"/>
                    <a:pt x="495300" y="402590"/>
                    <a:pt x="514350" y="426720"/>
                  </a:cubicBezTo>
                  <a:cubicBezTo>
                    <a:pt x="533400" y="452120"/>
                    <a:pt x="552450" y="482600"/>
                    <a:pt x="557530" y="514350"/>
                  </a:cubicBezTo>
                  <a:cubicBezTo>
                    <a:pt x="563880" y="548640"/>
                    <a:pt x="558800" y="595630"/>
                    <a:pt x="544830" y="628650"/>
                  </a:cubicBezTo>
                  <a:cubicBezTo>
                    <a:pt x="530860" y="661670"/>
                    <a:pt x="502920" y="688340"/>
                    <a:pt x="477520" y="713740"/>
                  </a:cubicBezTo>
                  <a:cubicBezTo>
                    <a:pt x="453390" y="739140"/>
                    <a:pt x="430530" y="760730"/>
                    <a:pt x="397510" y="782320"/>
                  </a:cubicBezTo>
                  <a:cubicBezTo>
                    <a:pt x="353060" y="810260"/>
                    <a:pt x="280670" y="850900"/>
                    <a:pt x="231140" y="858520"/>
                  </a:cubicBezTo>
                  <a:cubicBezTo>
                    <a:pt x="194310" y="863600"/>
                    <a:pt x="162560" y="857250"/>
                    <a:pt x="129540" y="845820"/>
                  </a:cubicBezTo>
                  <a:cubicBezTo>
                    <a:pt x="93980" y="833120"/>
                    <a:pt x="48260" y="811530"/>
                    <a:pt x="27940" y="782320"/>
                  </a:cubicBezTo>
                  <a:cubicBezTo>
                    <a:pt x="8890" y="755650"/>
                    <a:pt x="0" y="715010"/>
                    <a:pt x="5080" y="681990"/>
                  </a:cubicBezTo>
                  <a:cubicBezTo>
                    <a:pt x="11430" y="646430"/>
                    <a:pt x="43180" y="601980"/>
                    <a:pt x="71120" y="579120"/>
                  </a:cubicBezTo>
                  <a:cubicBezTo>
                    <a:pt x="95250" y="558800"/>
                    <a:pt x="132080" y="546100"/>
                    <a:pt x="154940" y="543560"/>
                  </a:cubicBezTo>
                  <a:cubicBezTo>
                    <a:pt x="168910" y="542290"/>
                    <a:pt x="180340" y="544830"/>
                    <a:pt x="190500" y="551180"/>
                  </a:cubicBezTo>
                  <a:cubicBezTo>
                    <a:pt x="200660" y="557530"/>
                    <a:pt x="210820" y="568960"/>
                    <a:pt x="214630" y="579120"/>
                  </a:cubicBezTo>
                  <a:cubicBezTo>
                    <a:pt x="218440" y="589280"/>
                    <a:pt x="219710" y="603250"/>
                    <a:pt x="217170" y="614680"/>
                  </a:cubicBezTo>
                  <a:cubicBezTo>
                    <a:pt x="214630" y="626110"/>
                    <a:pt x="207010" y="638810"/>
                    <a:pt x="196850" y="645160"/>
                  </a:cubicBezTo>
                  <a:cubicBezTo>
                    <a:pt x="184150" y="652780"/>
                    <a:pt x="157480" y="657860"/>
                    <a:pt x="143510" y="654050"/>
                  </a:cubicBezTo>
                  <a:cubicBezTo>
                    <a:pt x="132080" y="651510"/>
                    <a:pt x="120650" y="642620"/>
                    <a:pt x="114300" y="632460"/>
                  </a:cubicBezTo>
                  <a:cubicBezTo>
                    <a:pt x="106680" y="619760"/>
                    <a:pt x="101600" y="594360"/>
                    <a:pt x="107950" y="579120"/>
                  </a:cubicBezTo>
                  <a:cubicBezTo>
                    <a:pt x="114300" y="563880"/>
                    <a:pt x="135890" y="547370"/>
                    <a:pt x="149860" y="543560"/>
                  </a:cubicBezTo>
                  <a:cubicBezTo>
                    <a:pt x="161290" y="539750"/>
                    <a:pt x="175260" y="541020"/>
                    <a:pt x="185420" y="547370"/>
                  </a:cubicBezTo>
                  <a:cubicBezTo>
                    <a:pt x="198120" y="554990"/>
                    <a:pt x="214630" y="571500"/>
                    <a:pt x="218440" y="590550"/>
                  </a:cubicBezTo>
                  <a:cubicBezTo>
                    <a:pt x="223520" y="617220"/>
                    <a:pt x="173990" y="685800"/>
                    <a:pt x="185420" y="697230"/>
                  </a:cubicBezTo>
                  <a:cubicBezTo>
                    <a:pt x="195580" y="707390"/>
                    <a:pt x="240030" y="689610"/>
                    <a:pt x="265430" y="675640"/>
                  </a:cubicBezTo>
                  <a:cubicBezTo>
                    <a:pt x="295910" y="660400"/>
                    <a:pt x="336550" y="631190"/>
                    <a:pt x="353060" y="601980"/>
                  </a:cubicBezTo>
                  <a:cubicBezTo>
                    <a:pt x="368300" y="576580"/>
                    <a:pt x="379730" y="537210"/>
                    <a:pt x="369570" y="518160"/>
                  </a:cubicBezTo>
                  <a:cubicBezTo>
                    <a:pt x="359410" y="499110"/>
                    <a:pt x="317500" y="492760"/>
                    <a:pt x="289560" y="488950"/>
                  </a:cubicBezTo>
                  <a:cubicBezTo>
                    <a:pt x="260350" y="485140"/>
                    <a:pt x="210820" y="510540"/>
                    <a:pt x="196850" y="495300"/>
                  </a:cubicBezTo>
                  <a:cubicBezTo>
                    <a:pt x="179070" y="474980"/>
                    <a:pt x="200660" y="384810"/>
                    <a:pt x="220980" y="350520"/>
                  </a:cubicBezTo>
                  <a:cubicBezTo>
                    <a:pt x="237490" y="322580"/>
                    <a:pt x="266700" y="306070"/>
                    <a:pt x="293370" y="293370"/>
                  </a:cubicBezTo>
                  <a:cubicBezTo>
                    <a:pt x="320040" y="280670"/>
                    <a:pt x="377190" y="287020"/>
                    <a:pt x="381000" y="273050"/>
                  </a:cubicBezTo>
                  <a:cubicBezTo>
                    <a:pt x="384810" y="260350"/>
                    <a:pt x="347980" y="232410"/>
                    <a:pt x="320040" y="213360"/>
                  </a:cubicBezTo>
                  <a:cubicBezTo>
                    <a:pt x="279400" y="184150"/>
                    <a:pt x="180340" y="152400"/>
                    <a:pt x="151130" y="130810"/>
                  </a:cubicBezTo>
                  <a:cubicBezTo>
                    <a:pt x="138430" y="121920"/>
                    <a:pt x="133350" y="116840"/>
                    <a:pt x="128270" y="106680"/>
                  </a:cubicBezTo>
                  <a:cubicBezTo>
                    <a:pt x="121920" y="93980"/>
                    <a:pt x="118110" y="72390"/>
                    <a:pt x="120650" y="58420"/>
                  </a:cubicBezTo>
                  <a:cubicBezTo>
                    <a:pt x="121920" y="46990"/>
                    <a:pt x="127000" y="36830"/>
                    <a:pt x="134620" y="27940"/>
                  </a:cubicBezTo>
                  <a:cubicBezTo>
                    <a:pt x="144780" y="17780"/>
                    <a:pt x="163830" y="6350"/>
                    <a:pt x="177800" y="2540"/>
                  </a:cubicBezTo>
                  <a:cubicBezTo>
                    <a:pt x="189230" y="0"/>
                    <a:pt x="210820" y="5080"/>
                    <a:pt x="210820" y="508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28" name="Group 328"/>
          <p:cNvGrpSpPr/>
          <p:nvPr/>
        </p:nvGrpSpPr>
        <p:grpSpPr>
          <a:xfrm>
            <a:off x="14274165" y="6940868"/>
            <a:ext cx="548640" cy="729615"/>
            <a:chOff x="0" y="0"/>
            <a:chExt cx="731520" cy="972820"/>
          </a:xfrm>
        </p:grpSpPr>
        <p:sp>
          <p:nvSpPr>
            <p:cNvPr id="329" name="Freeform 329"/>
            <p:cNvSpPr/>
            <p:nvPr/>
          </p:nvSpPr>
          <p:spPr>
            <a:xfrm>
              <a:off x="48260" y="49530"/>
              <a:ext cx="633730" cy="876300"/>
            </a:xfrm>
            <a:custGeom>
              <a:avLst/>
              <a:gdLst/>
              <a:ahLst/>
              <a:cxnLst/>
              <a:rect l="l" t="t" r="r" b="b"/>
              <a:pathLst>
                <a:path w="633730" h="876300">
                  <a:moveTo>
                    <a:pt x="397510" y="130810"/>
                  </a:moveTo>
                  <a:cubicBezTo>
                    <a:pt x="342900" y="185420"/>
                    <a:pt x="332740" y="220980"/>
                    <a:pt x="342900" y="254000"/>
                  </a:cubicBezTo>
                  <a:cubicBezTo>
                    <a:pt x="361950" y="312420"/>
                    <a:pt x="505460" y="394970"/>
                    <a:pt x="534670" y="457200"/>
                  </a:cubicBezTo>
                  <a:cubicBezTo>
                    <a:pt x="553720" y="496570"/>
                    <a:pt x="556260" y="530860"/>
                    <a:pt x="548640" y="567690"/>
                  </a:cubicBezTo>
                  <a:cubicBezTo>
                    <a:pt x="539750" y="609600"/>
                    <a:pt x="506730" y="657860"/>
                    <a:pt x="477520" y="693420"/>
                  </a:cubicBezTo>
                  <a:cubicBezTo>
                    <a:pt x="449580" y="727710"/>
                    <a:pt x="412750" y="753110"/>
                    <a:pt x="381000" y="778510"/>
                  </a:cubicBezTo>
                  <a:cubicBezTo>
                    <a:pt x="351790" y="801370"/>
                    <a:pt x="326390" y="825500"/>
                    <a:pt x="293370" y="840740"/>
                  </a:cubicBezTo>
                  <a:cubicBezTo>
                    <a:pt x="257810" y="857250"/>
                    <a:pt x="209550" y="876300"/>
                    <a:pt x="172720" y="872490"/>
                  </a:cubicBezTo>
                  <a:cubicBezTo>
                    <a:pt x="139700" y="869950"/>
                    <a:pt x="105410" y="852170"/>
                    <a:pt x="81280" y="830580"/>
                  </a:cubicBezTo>
                  <a:cubicBezTo>
                    <a:pt x="57150" y="808990"/>
                    <a:pt x="40640" y="770890"/>
                    <a:pt x="27940" y="740410"/>
                  </a:cubicBezTo>
                  <a:cubicBezTo>
                    <a:pt x="15240" y="711200"/>
                    <a:pt x="5080" y="681990"/>
                    <a:pt x="2540" y="651510"/>
                  </a:cubicBezTo>
                  <a:cubicBezTo>
                    <a:pt x="0" y="619760"/>
                    <a:pt x="3810" y="588010"/>
                    <a:pt x="15240" y="554990"/>
                  </a:cubicBezTo>
                  <a:cubicBezTo>
                    <a:pt x="29210" y="515620"/>
                    <a:pt x="52070" y="477520"/>
                    <a:pt x="92710" y="434340"/>
                  </a:cubicBezTo>
                  <a:cubicBezTo>
                    <a:pt x="163830" y="358140"/>
                    <a:pt x="444500" y="172720"/>
                    <a:pt x="445770" y="175260"/>
                  </a:cubicBezTo>
                  <a:cubicBezTo>
                    <a:pt x="447040" y="176530"/>
                    <a:pt x="406400" y="220980"/>
                    <a:pt x="381000" y="229870"/>
                  </a:cubicBezTo>
                  <a:cubicBezTo>
                    <a:pt x="354330" y="240030"/>
                    <a:pt x="311150" y="237490"/>
                    <a:pt x="285750" y="229870"/>
                  </a:cubicBezTo>
                  <a:cubicBezTo>
                    <a:pt x="266700" y="224790"/>
                    <a:pt x="248920" y="213360"/>
                    <a:pt x="240030" y="200660"/>
                  </a:cubicBezTo>
                  <a:cubicBezTo>
                    <a:pt x="232410" y="190500"/>
                    <a:pt x="231140" y="176530"/>
                    <a:pt x="232410" y="165100"/>
                  </a:cubicBezTo>
                  <a:cubicBezTo>
                    <a:pt x="233680" y="153670"/>
                    <a:pt x="240030" y="139700"/>
                    <a:pt x="248920" y="132080"/>
                  </a:cubicBezTo>
                  <a:cubicBezTo>
                    <a:pt x="260350" y="121920"/>
                    <a:pt x="284480" y="114300"/>
                    <a:pt x="299720" y="115570"/>
                  </a:cubicBezTo>
                  <a:cubicBezTo>
                    <a:pt x="312420" y="116840"/>
                    <a:pt x="323850" y="123190"/>
                    <a:pt x="331470" y="133350"/>
                  </a:cubicBezTo>
                  <a:cubicBezTo>
                    <a:pt x="340360" y="144780"/>
                    <a:pt x="349250" y="170180"/>
                    <a:pt x="345440" y="185420"/>
                  </a:cubicBezTo>
                  <a:cubicBezTo>
                    <a:pt x="341630" y="200660"/>
                    <a:pt x="323850" y="219710"/>
                    <a:pt x="309880" y="226060"/>
                  </a:cubicBezTo>
                  <a:cubicBezTo>
                    <a:pt x="298450" y="231140"/>
                    <a:pt x="284480" y="231140"/>
                    <a:pt x="273050" y="227330"/>
                  </a:cubicBezTo>
                  <a:cubicBezTo>
                    <a:pt x="261620" y="223520"/>
                    <a:pt x="248920" y="214630"/>
                    <a:pt x="242570" y="205740"/>
                  </a:cubicBezTo>
                  <a:cubicBezTo>
                    <a:pt x="236220" y="196850"/>
                    <a:pt x="231140" y="182880"/>
                    <a:pt x="232410" y="171450"/>
                  </a:cubicBezTo>
                  <a:cubicBezTo>
                    <a:pt x="233680" y="156210"/>
                    <a:pt x="242570" y="138430"/>
                    <a:pt x="257810" y="124460"/>
                  </a:cubicBezTo>
                  <a:cubicBezTo>
                    <a:pt x="280670" y="101600"/>
                    <a:pt x="330200" y="78740"/>
                    <a:pt x="370840" y="66040"/>
                  </a:cubicBezTo>
                  <a:cubicBezTo>
                    <a:pt x="412750" y="53340"/>
                    <a:pt x="464820" y="45720"/>
                    <a:pt x="504190" y="52070"/>
                  </a:cubicBezTo>
                  <a:cubicBezTo>
                    <a:pt x="538480" y="57150"/>
                    <a:pt x="575310" y="69850"/>
                    <a:pt x="596900" y="92710"/>
                  </a:cubicBezTo>
                  <a:cubicBezTo>
                    <a:pt x="618490" y="115570"/>
                    <a:pt x="633730" y="156210"/>
                    <a:pt x="632460" y="186690"/>
                  </a:cubicBezTo>
                  <a:cubicBezTo>
                    <a:pt x="631190" y="215900"/>
                    <a:pt x="617220" y="238760"/>
                    <a:pt x="589280" y="271780"/>
                  </a:cubicBezTo>
                  <a:cubicBezTo>
                    <a:pt x="524510" y="346710"/>
                    <a:pt x="227330" y="492760"/>
                    <a:pt x="177800" y="566420"/>
                  </a:cubicBezTo>
                  <a:cubicBezTo>
                    <a:pt x="158750" y="595630"/>
                    <a:pt x="151130" y="622300"/>
                    <a:pt x="160020" y="642620"/>
                  </a:cubicBezTo>
                  <a:cubicBezTo>
                    <a:pt x="168910" y="664210"/>
                    <a:pt x="207010" y="689610"/>
                    <a:pt x="236220" y="688340"/>
                  </a:cubicBezTo>
                  <a:cubicBezTo>
                    <a:pt x="279400" y="685800"/>
                    <a:pt x="379730" y="608330"/>
                    <a:pt x="389890" y="568960"/>
                  </a:cubicBezTo>
                  <a:cubicBezTo>
                    <a:pt x="397510" y="542290"/>
                    <a:pt x="374650" y="511810"/>
                    <a:pt x="358140" y="490220"/>
                  </a:cubicBezTo>
                  <a:cubicBezTo>
                    <a:pt x="341630" y="468630"/>
                    <a:pt x="309880" y="459740"/>
                    <a:pt x="289560" y="439420"/>
                  </a:cubicBezTo>
                  <a:cubicBezTo>
                    <a:pt x="267970" y="417830"/>
                    <a:pt x="250190" y="392430"/>
                    <a:pt x="233680" y="363220"/>
                  </a:cubicBezTo>
                  <a:cubicBezTo>
                    <a:pt x="214630" y="330200"/>
                    <a:pt x="189230" y="289560"/>
                    <a:pt x="182880" y="251460"/>
                  </a:cubicBezTo>
                  <a:cubicBezTo>
                    <a:pt x="177800" y="214630"/>
                    <a:pt x="182880" y="175260"/>
                    <a:pt x="196850" y="139700"/>
                  </a:cubicBezTo>
                  <a:cubicBezTo>
                    <a:pt x="213360" y="99060"/>
                    <a:pt x="247650" y="46990"/>
                    <a:pt x="280670" y="24130"/>
                  </a:cubicBezTo>
                  <a:cubicBezTo>
                    <a:pt x="306070" y="6350"/>
                    <a:pt x="342900" y="0"/>
                    <a:pt x="367030" y="1270"/>
                  </a:cubicBezTo>
                  <a:cubicBezTo>
                    <a:pt x="384810" y="2540"/>
                    <a:pt x="401320" y="7620"/>
                    <a:pt x="412750" y="19050"/>
                  </a:cubicBezTo>
                  <a:cubicBezTo>
                    <a:pt x="425450" y="31750"/>
                    <a:pt x="436880" y="59690"/>
                    <a:pt x="434340" y="78740"/>
                  </a:cubicBezTo>
                  <a:cubicBezTo>
                    <a:pt x="431800" y="97790"/>
                    <a:pt x="397510" y="130810"/>
                    <a:pt x="397510" y="13081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30" name="Group 330"/>
          <p:cNvGrpSpPr/>
          <p:nvPr/>
        </p:nvGrpSpPr>
        <p:grpSpPr>
          <a:xfrm>
            <a:off x="13107352" y="8575357"/>
            <a:ext cx="449580" cy="776288"/>
            <a:chOff x="0" y="0"/>
            <a:chExt cx="599440" cy="1035050"/>
          </a:xfrm>
        </p:grpSpPr>
        <p:sp>
          <p:nvSpPr>
            <p:cNvPr id="331" name="Freeform 331"/>
            <p:cNvSpPr/>
            <p:nvPr/>
          </p:nvSpPr>
          <p:spPr>
            <a:xfrm>
              <a:off x="33020" y="52070"/>
              <a:ext cx="516890" cy="934720"/>
            </a:xfrm>
            <a:custGeom>
              <a:avLst/>
              <a:gdLst/>
              <a:ahLst/>
              <a:cxnLst/>
              <a:rect l="l" t="t" r="r" b="b"/>
              <a:pathLst>
                <a:path w="516890" h="934720">
                  <a:moveTo>
                    <a:pt x="162560" y="8890"/>
                  </a:moveTo>
                  <a:cubicBezTo>
                    <a:pt x="274320" y="0"/>
                    <a:pt x="300990" y="6350"/>
                    <a:pt x="323850" y="19050"/>
                  </a:cubicBezTo>
                  <a:cubicBezTo>
                    <a:pt x="349250" y="33020"/>
                    <a:pt x="370840" y="57150"/>
                    <a:pt x="391160" y="82550"/>
                  </a:cubicBezTo>
                  <a:cubicBezTo>
                    <a:pt x="412750" y="109220"/>
                    <a:pt x="434340" y="142240"/>
                    <a:pt x="447040" y="177800"/>
                  </a:cubicBezTo>
                  <a:cubicBezTo>
                    <a:pt x="461010" y="215900"/>
                    <a:pt x="468630" y="264160"/>
                    <a:pt x="469900" y="304800"/>
                  </a:cubicBezTo>
                  <a:cubicBezTo>
                    <a:pt x="471170" y="342900"/>
                    <a:pt x="467360" y="379730"/>
                    <a:pt x="455930" y="416560"/>
                  </a:cubicBezTo>
                  <a:cubicBezTo>
                    <a:pt x="443230" y="457200"/>
                    <a:pt x="415290" y="506730"/>
                    <a:pt x="392430" y="539750"/>
                  </a:cubicBezTo>
                  <a:cubicBezTo>
                    <a:pt x="375920" y="563880"/>
                    <a:pt x="361950" y="582930"/>
                    <a:pt x="340360" y="598170"/>
                  </a:cubicBezTo>
                  <a:cubicBezTo>
                    <a:pt x="317500" y="614680"/>
                    <a:pt x="284480" y="631190"/>
                    <a:pt x="256540" y="635000"/>
                  </a:cubicBezTo>
                  <a:cubicBezTo>
                    <a:pt x="229870" y="638810"/>
                    <a:pt x="196850" y="638810"/>
                    <a:pt x="173990" y="626110"/>
                  </a:cubicBezTo>
                  <a:cubicBezTo>
                    <a:pt x="149860" y="612140"/>
                    <a:pt x="121920" y="577850"/>
                    <a:pt x="120650" y="549910"/>
                  </a:cubicBezTo>
                  <a:cubicBezTo>
                    <a:pt x="119380" y="519430"/>
                    <a:pt x="152400" y="468630"/>
                    <a:pt x="180340" y="449580"/>
                  </a:cubicBezTo>
                  <a:cubicBezTo>
                    <a:pt x="207010" y="431800"/>
                    <a:pt x="250190" y="435610"/>
                    <a:pt x="283210" y="436880"/>
                  </a:cubicBezTo>
                  <a:cubicBezTo>
                    <a:pt x="313690" y="438150"/>
                    <a:pt x="344170" y="441960"/>
                    <a:pt x="372110" y="453390"/>
                  </a:cubicBezTo>
                  <a:cubicBezTo>
                    <a:pt x="398780" y="464820"/>
                    <a:pt x="425450" y="482600"/>
                    <a:pt x="447040" y="502920"/>
                  </a:cubicBezTo>
                  <a:cubicBezTo>
                    <a:pt x="469900" y="523240"/>
                    <a:pt x="492760" y="548640"/>
                    <a:pt x="504190" y="576580"/>
                  </a:cubicBezTo>
                  <a:cubicBezTo>
                    <a:pt x="515620" y="604520"/>
                    <a:pt x="516890" y="640080"/>
                    <a:pt x="515620" y="669290"/>
                  </a:cubicBezTo>
                  <a:cubicBezTo>
                    <a:pt x="514350" y="695960"/>
                    <a:pt x="506730" y="720090"/>
                    <a:pt x="496570" y="745490"/>
                  </a:cubicBezTo>
                  <a:cubicBezTo>
                    <a:pt x="485140" y="773430"/>
                    <a:pt x="467360" y="803910"/>
                    <a:pt x="447040" y="826770"/>
                  </a:cubicBezTo>
                  <a:cubicBezTo>
                    <a:pt x="427990" y="848360"/>
                    <a:pt x="407670" y="866140"/>
                    <a:pt x="377190" y="881380"/>
                  </a:cubicBezTo>
                  <a:cubicBezTo>
                    <a:pt x="336550" y="902970"/>
                    <a:pt x="265430" y="928370"/>
                    <a:pt x="215900" y="932180"/>
                  </a:cubicBezTo>
                  <a:cubicBezTo>
                    <a:pt x="173990" y="934720"/>
                    <a:pt x="130810" y="928370"/>
                    <a:pt x="97790" y="913130"/>
                  </a:cubicBezTo>
                  <a:cubicBezTo>
                    <a:pt x="67310" y="899160"/>
                    <a:pt x="36830" y="878840"/>
                    <a:pt x="22860" y="850900"/>
                  </a:cubicBezTo>
                  <a:cubicBezTo>
                    <a:pt x="7620" y="821690"/>
                    <a:pt x="0" y="765810"/>
                    <a:pt x="17780" y="739140"/>
                  </a:cubicBezTo>
                  <a:cubicBezTo>
                    <a:pt x="36830" y="711200"/>
                    <a:pt x="114300" y="688340"/>
                    <a:pt x="143510" y="693420"/>
                  </a:cubicBezTo>
                  <a:cubicBezTo>
                    <a:pt x="162560" y="695960"/>
                    <a:pt x="179070" y="712470"/>
                    <a:pt x="185420" y="726440"/>
                  </a:cubicBezTo>
                  <a:cubicBezTo>
                    <a:pt x="191770" y="740410"/>
                    <a:pt x="189230" y="767080"/>
                    <a:pt x="180340" y="779780"/>
                  </a:cubicBezTo>
                  <a:cubicBezTo>
                    <a:pt x="171450" y="793750"/>
                    <a:pt x="148590" y="806450"/>
                    <a:pt x="133350" y="806450"/>
                  </a:cubicBezTo>
                  <a:cubicBezTo>
                    <a:pt x="118110" y="806450"/>
                    <a:pt x="95250" y="795020"/>
                    <a:pt x="86360" y="782320"/>
                  </a:cubicBezTo>
                  <a:cubicBezTo>
                    <a:pt x="77470" y="769620"/>
                    <a:pt x="73660" y="744220"/>
                    <a:pt x="78740" y="728980"/>
                  </a:cubicBezTo>
                  <a:cubicBezTo>
                    <a:pt x="83820" y="713740"/>
                    <a:pt x="104140" y="697230"/>
                    <a:pt x="119380" y="693420"/>
                  </a:cubicBezTo>
                  <a:cubicBezTo>
                    <a:pt x="134620" y="689610"/>
                    <a:pt x="160020" y="697230"/>
                    <a:pt x="171450" y="706120"/>
                  </a:cubicBezTo>
                  <a:cubicBezTo>
                    <a:pt x="181610" y="713740"/>
                    <a:pt x="186690" y="727710"/>
                    <a:pt x="189230" y="739140"/>
                  </a:cubicBezTo>
                  <a:cubicBezTo>
                    <a:pt x="191770" y="750570"/>
                    <a:pt x="190500" y="764540"/>
                    <a:pt x="184150" y="774700"/>
                  </a:cubicBezTo>
                  <a:cubicBezTo>
                    <a:pt x="176530" y="787400"/>
                    <a:pt x="146050" y="808990"/>
                    <a:pt x="139700" y="805180"/>
                  </a:cubicBezTo>
                  <a:cubicBezTo>
                    <a:pt x="133350" y="801370"/>
                    <a:pt x="134620" y="759460"/>
                    <a:pt x="144780" y="751840"/>
                  </a:cubicBezTo>
                  <a:cubicBezTo>
                    <a:pt x="157480" y="742950"/>
                    <a:pt x="196850" y="773430"/>
                    <a:pt x="224790" y="769620"/>
                  </a:cubicBezTo>
                  <a:cubicBezTo>
                    <a:pt x="260350" y="764540"/>
                    <a:pt x="322580" y="740410"/>
                    <a:pt x="336550" y="711200"/>
                  </a:cubicBezTo>
                  <a:cubicBezTo>
                    <a:pt x="349250" y="684530"/>
                    <a:pt x="334010" y="641350"/>
                    <a:pt x="318770" y="607060"/>
                  </a:cubicBezTo>
                  <a:cubicBezTo>
                    <a:pt x="298450" y="563880"/>
                    <a:pt x="209550" y="509270"/>
                    <a:pt x="213360" y="478790"/>
                  </a:cubicBezTo>
                  <a:cubicBezTo>
                    <a:pt x="215900" y="458470"/>
                    <a:pt x="262890" y="454660"/>
                    <a:pt x="279400" y="434340"/>
                  </a:cubicBezTo>
                  <a:cubicBezTo>
                    <a:pt x="295910" y="414020"/>
                    <a:pt x="304800" y="387350"/>
                    <a:pt x="309880" y="359410"/>
                  </a:cubicBezTo>
                  <a:cubicBezTo>
                    <a:pt x="314960" y="327660"/>
                    <a:pt x="313690" y="287020"/>
                    <a:pt x="303530" y="254000"/>
                  </a:cubicBezTo>
                  <a:cubicBezTo>
                    <a:pt x="293370" y="220980"/>
                    <a:pt x="273050" y="179070"/>
                    <a:pt x="246380" y="161290"/>
                  </a:cubicBezTo>
                  <a:cubicBezTo>
                    <a:pt x="219710" y="144780"/>
                    <a:pt x="172720" y="160020"/>
                    <a:pt x="146050" y="148590"/>
                  </a:cubicBezTo>
                  <a:cubicBezTo>
                    <a:pt x="124460" y="139700"/>
                    <a:pt x="104140" y="123190"/>
                    <a:pt x="96520" y="105410"/>
                  </a:cubicBezTo>
                  <a:cubicBezTo>
                    <a:pt x="88900" y="87630"/>
                    <a:pt x="92710" y="55880"/>
                    <a:pt x="104140" y="39370"/>
                  </a:cubicBezTo>
                  <a:cubicBezTo>
                    <a:pt x="115570" y="22860"/>
                    <a:pt x="162560" y="8890"/>
                    <a:pt x="162560" y="889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32" name="Group 332"/>
          <p:cNvGrpSpPr/>
          <p:nvPr/>
        </p:nvGrpSpPr>
        <p:grpSpPr>
          <a:xfrm>
            <a:off x="14284643" y="9210675"/>
            <a:ext cx="612457" cy="670560"/>
            <a:chOff x="0" y="0"/>
            <a:chExt cx="816610" cy="894080"/>
          </a:xfrm>
        </p:grpSpPr>
        <p:sp>
          <p:nvSpPr>
            <p:cNvPr id="333" name="Freeform 333"/>
            <p:cNvSpPr/>
            <p:nvPr/>
          </p:nvSpPr>
          <p:spPr>
            <a:xfrm>
              <a:off x="45720" y="46990"/>
              <a:ext cx="725170" cy="805180"/>
            </a:xfrm>
            <a:custGeom>
              <a:avLst/>
              <a:gdLst/>
              <a:ahLst/>
              <a:cxnLst/>
              <a:rect l="l" t="t" r="r" b="b"/>
              <a:pathLst>
                <a:path w="725170" h="805180">
                  <a:moveTo>
                    <a:pt x="383540" y="160020"/>
                  </a:moveTo>
                  <a:cubicBezTo>
                    <a:pt x="297180" y="167640"/>
                    <a:pt x="252730" y="191770"/>
                    <a:pt x="251460" y="210820"/>
                  </a:cubicBezTo>
                  <a:cubicBezTo>
                    <a:pt x="250190" y="229870"/>
                    <a:pt x="289560" y="257810"/>
                    <a:pt x="313690" y="275590"/>
                  </a:cubicBezTo>
                  <a:cubicBezTo>
                    <a:pt x="339090" y="294640"/>
                    <a:pt x="373380" y="300990"/>
                    <a:pt x="401320" y="318770"/>
                  </a:cubicBezTo>
                  <a:cubicBezTo>
                    <a:pt x="430530" y="337820"/>
                    <a:pt x="461010" y="359410"/>
                    <a:pt x="485140" y="384810"/>
                  </a:cubicBezTo>
                  <a:cubicBezTo>
                    <a:pt x="509270" y="410210"/>
                    <a:pt x="535940" y="439420"/>
                    <a:pt x="544830" y="469900"/>
                  </a:cubicBezTo>
                  <a:cubicBezTo>
                    <a:pt x="553720" y="499110"/>
                    <a:pt x="548640" y="535940"/>
                    <a:pt x="539750" y="566420"/>
                  </a:cubicBezTo>
                  <a:cubicBezTo>
                    <a:pt x="530860" y="595630"/>
                    <a:pt x="513080" y="624840"/>
                    <a:pt x="491490" y="648970"/>
                  </a:cubicBezTo>
                  <a:cubicBezTo>
                    <a:pt x="468630" y="675640"/>
                    <a:pt x="435610" y="698500"/>
                    <a:pt x="406400" y="717550"/>
                  </a:cubicBezTo>
                  <a:cubicBezTo>
                    <a:pt x="378460" y="736600"/>
                    <a:pt x="347980" y="751840"/>
                    <a:pt x="317500" y="764540"/>
                  </a:cubicBezTo>
                  <a:cubicBezTo>
                    <a:pt x="288290" y="775970"/>
                    <a:pt x="257810" y="786130"/>
                    <a:pt x="227330" y="791210"/>
                  </a:cubicBezTo>
                  <a:cubicBezTo>
                    <a:pt x="198120" y="796290"/>
                    <a:pt x="166370" y="805180"/>
                    <a:pt x="137160" y="796290"/>
                  </a:cubicBezTo>
                  <a:cubicBezTo>
                    <a:pt x="104140" y="786130"/>
                    <a:pt x="63500" y="754380"/>
                    <a:pt x="41910" y="727710"/>
                  </a:cubicBezTo>
                  <a:cubicBezTo>
                    <a:pt x="24130" y="706120"/>
                    <a:pt x="17780" y="681990"/>
                    <a:pt x="11430" y="655320"/>
                  </a:cubicBezTo>
                  <a:cubicBezTo>
                    <a:pt x="5080" y="626110"/>
                    <a:pt x="0" y="590550"/>
                    <a:pt x="5080" y="558800"/>
                  </a:cubicBezTo>
                  <a:cubicBezTo>
                    <a:pt x="10160" y="525780"/>
                    <a:pt x="22860" y="485140"/>
                    <a:pt x="40640" y="461010"/>
                  </a:cubicBezTo>
                  <a:cubicBezTo>
                    <a:pt x="55880" y="439420"/>
                    <a:pt x="74930" y="430530"/>
                    <a:pt x="101600" y="415290"/>
                  </a:cubicBezTo>
                  <a:cubicBezTo>
                    <a:pt x="146050" y="389890"/>
                    <a:pt x="219710" y="361950"/>
                    <a:pt x="290830" y="335280"/>
                  </a:cubicBezTo>
                  <a:cubicBezTo>
                    <a:pt x="381000" y="300990"/>
                    <a:pt x="576580" y="205740"/>
                    <a:pt x="603250" y="229870"/>
                  </a:cubicBezTo>
                  <a:cubicBezTo>
                    <a:pt x="615950" y="242570"/>
                    <a:pt x="603250" y="299720"/>
                    <a:pt x="584200" y="311150"/>
                  </a:cubicBezTo>
                  <a:cubicBezTo>
                    <a:pt x="556260" y="327660"/>
                    <a:pt x="467360" y="283210"/>
                    <a:pt x="420370" y="264160"/>
                  </a:cubicBezTo>
                  <a:cubicBezTo>
                    <a:pt x="382270" y="248920"/>
                    <a:pt x="339090" y="238760"/>
                    <a:pt x="322580" y="209550"/>
                  </a:cubicBezTo>
                  <a:cubicBezTo>
                    <a:pt x="303530" y="175260"/>
                    <a:pt x="316230" y="87630"/>
                    <a:pt x="330200" y="63500"/>
                  </a:cubicBezTo>
                  <a:cubicBezTo>
                    <a:pt x="337820" y="50800"/>
                    <a:pt x="349250" y="46990"/>
                    <a:pt x="360680" y="44450"/>
                  </a:cubicBezTo>
                  <a:cubicBezTo>
                    <a:pt x="372110" y="41910"/>
                    <a:pt x="387350" y="43180"/>
                    <a:pt x="397510" y="48260"/>
                  </a:cubicBezTo>
                  <a:cubicBezTo>
                    <a:pt x="407670" y="53340"/>
                    <a:pt x="419100" y="63500"/>
                    <a:pt x="424180" y="73660"/>
                  </a:cubicBezTo>
                  <a:cubicBezTo>
                    <a:pt x="429260" y="83820"/>
                    <a:pt x="431800" y="97790"/>
                    <a:pt x="429260" y="109220"/>
                  </a:cubicBezTo>
                  <a:cubicBezTo>
                    <a:pt x="425450" y="123190"/>
                    <a:pt x="411480" y="146050"/>
                    <a:pt x="397510" y="152400"/>
                  </a:cubicBezTo>
                  <a:cubicBezTo>
                    <a:pt x="383540" y="158750"/>
                    <a:pt x="358140" y="156210"/>
                    <a:pt x="344170" y="148590"/>
                  </a:cubicBezTo>
                  <a:cubicBezTo>
                    <a:pt x="330200" y="140970"/>
                    <a:pt x="317500" y="118110"/>
                    <a:pt x="316230" y="102870"/>
                  </a:cubicBezTo>
                  <a:cubicBezTo>
                    <a:pt x="314960" y="87630"/>
                    <a:pt x="327660" y="64770"/>
                    <a:pt x="339090" y="54610"/>
                  </a:cubicBezTo>
                  <a:cubicBezTo>
                    <a:pt x="347980" y="46990"/>
                    <a:pt x="361950" y="43180"/>
                    <a:pt x="373380" y="43180"/>
                  </a:cubicBezTo>
                  <a:cubicBezTo>
                    <a:pt x="384810" y="43180"/>
                    <a:pt x="398780" y="48260"/>
                    <a:pt x="407670" y="54610"/>
                  </a:cubicBezTo>
                  <a:cubicBezTo>
                    <a:pt x="416560" y="62230"/>
                    <a:pt x="425450" y="73660"/>
                    <a:pt x="427990" y="85090"/>
                  </a:cubicBezTo>
                  <a:cubicBezTo>
                    <a:pt x="430530" y="96520"/>
                    <a:pt x="420370" y="115570"/>
                    <a:pt x="426720" y="120650"/>
                  </a:cubicBezTo>
                  <a:cubicBezTo>
                    <a:pt x="434340" y="127000"/>
                    <a:pt x="454660" y="111760"/>
                    <a:pt x="474980" y="113030"/>
                  </a:cubicBezTo>
                  <a:cubicBezTo>
                    <a:pt x="515620" y="115570"/>
                    <a:pt x="607060" y="138430"/>
                    <a:pt x="650240" y="166370"/>
                  </a:cubicBezTo>
                  <a:cubicBezTo>
                    <a:pt x="681990" y="186690"/>
                    <a:pt x="716280" y="213360"/>
                    <a:pt x="720090" y="245110"/>
                  </a:cubicBezTo>
                  <a:cubicBezTo>
                    <a:pt x="725170" y="283210"/>
                    <a:pt x="695960" y="344170"/>
                    <a:pt x="648970" y="384810"/>
                  </a:cubicBezTo>
                  <a:cubicBezTo>
                    <a:pt x="563880" y="459740"/>
                    <a:pt x="201930" y="490220"/>
                    <a:pt x="162560" y="556260"/>
                  </a:cubicBezTo>
                  <a:cubicBezTo>
                    <a:pt x="146050" y="582930"/>
                    <a:pt x="160020" y="631190"/>
                    <a:pt x="176530" y="641350"/>
                  </a:cubicBezTo>
                  <a:cubicBezTo>
                    <a:pt x="193040" y="652780"/>
                    <a:pt x="233680" y="632460"/>
                    <a:pt x="265430" y="618490"/>
                  </a:cubicBezTo>
                  <a:cubicBezTo>
                    <a:pt x="307340" y="599440"/>
                    <a:pt x="402590" y="557530"/>
                    <a:pt x="403860" y="528320"/>
                  </a:cubicBezTo>
                  <a:cubicBezTo>
                    <a:pt x="405130" y="506730"/>
                    <a:pt x="360680" y="486410"/>
                    <a:pt x="328930" y="464820"/>
                  </a:cubicBezTo>
                  <a:cubicBezTo>
                    <a:pt x="284480" y="433070"/>
                    <a:pt x="195580" y="403860"/>
                    <a:pt x="156210" y="367030"/>
                  </a:cubicBezTo>
                  <a:cubicBezTo>
                    <a:pt x="128270" y="340360"/>
                    <a:pt x="111760" y="313690"/>
                    <a:pt x="101600" y="281940"/>
                  </a:cubicBezTo>
                  <a:cubicBezTo>
                    <a:pt x="91440" y="250190"/>
                    <a:pt x="88900" y="210820"/>
                    <a:pt x="93980" y="179070"/>
                  </a:cubicBezTo>
                  <a:cubicBezTo>
                    <a:pt x="97790" y="151130"/>
                    <a:pt x="106680" y="125730"/>
                    <a:pt x="124460" y="102870"/>
                  </a:cubicBezTo>
                  <a:cubicBezTo>
                    <a:pt x="146050" y="74930"/>
                    <a:pt x="184150" y="44450"/>
                    <a:pt x="220980" y="27940"/>
                  </a:cubicBezTo>
                  <a:cubicBezTo>
                    <a:pt x="259080" y="10160"/>
                    <a:pt x="313690" y="0"/>
                    <a:pt x="351790" y="3810"/>
                  </a:cubicBezTo>
                  <a:cubicBezTo>
                    <a:pt x="384810" y="7620"/>
                    <a:pt x="420370" y="25400"/>
                    <a:pt x="439420" y="41910"/>
                  </a:cubicBezTo>
                  <a:cubicBezTo>
                    <a:pt x="452120" y="53340"/>
                    <a:pt x="461010" y="67310"/>
                    <a:pt x="462280" y="82550"/>
                  </a:cubicBezTo>
                  <a:cubicBezTo>
                    <a:pt x="463550" y="100330"/>
                    <a:pt x="455930" y="129540"/>
                    <a:pt x="443230" y="142240"/>
                  </a:cubicBezTo>
                  <a:cubicBezTo>
                    <a:pt x="430530" y="154940"/>
                    <a:pt x="383540" y="160020"/>
                    <a:pt x="383540" y="16002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34" name="Group 334"/>
          <p:cNvGrpSpPr/>
          <p:nvPr/>
        </p:nvGrpSpPr>
        <p:grpSpPr>
          <a:xfrm>
            <a:off x="15407640" y="4109085"/>
            <a:ext cx="601980" cy="474345"/>
            <a:chOff x="0" y="0"/>
            <a:chExt cx="802640" cy="632460"/>
          </a:xfrm>
        </p:grpSpPr>
        <p:sp>
          <p:nvSpPr>
            <p:cNvPr id="335" name="Freeform 335"/>
            <p:cNvSpPr/>
            <p:nvPr/>
          </p:nvSpPr>
          <p:spPr>
            <a:xfrm>
              <a:off x="38100" y="50800"/>
              <a:ext cx="716280" cy="543560"/>
            </a:xfrm>
            <a:custGeom>
              <a:avLst/>
              <a:gdLst/>
              <a:ahLst/>
              <a:cxnLst/>
              <a:rect l="l" t="t" r="r" b="b"/>
              <a:pathLst>
                <a:path w="716280" h="543560">
                  <a:moveTo>
                    <a:pt x="317500" y="101600"/>
                  </a:moveTo>
                  <a:cubicBezTo>
                    <a:pt x="151130" y="398780"/>
                    <a:pt x="90170" y="388620"/>
                    <a:pt x="87630" y="381000"/>
                  </a:cubicBezTo>
                  <a:cubicBezTo>
                    <a:pt x="85090" y="369570"/>
                    <a:pt x="181610" y="327660"/>
                    <a:pt x="240030" y="302260"/>
                  </a:cubicBezTo>
                  <a:cubicBezTo>
                    <a:pt x="312420" y="270510"/>
                    <a:pt x="425450" y="229870"/>
                    <a:pt x="492760" y="213360"/>
                  </a:cubicBezTo>
                  <a:cubicBezTo>
                    <a:pt x="535940" y="203200"/>
                    <a:pt x="566420" y="190500"/>
                    <a:pt x="601980" y="198120"/>
                  </a:cubicBezTo>
                  <a:cubicBezTo>
                    <a:pt x="640080" y="205740"/>
                    <a:pt x="716280" y="259080"/>
                    <a:pt x="713740" y="266700"/>
                  </a:cubicBezTo>
                  <a:cubicBezTo>
                    <a:pt x="711200" y="273050"/>
                    <a:pt x="621030" y="250190"/>
                    <a:pt x="619760" y="254000"/>
                  </a:cubicBezTo>
                  <a:cubicBezTo>
                    <a:pt x="618490" y="256540"/>
                    <a:pt x="657860" y="264160"/>
                    <a:pt x="668020" y="275590"/>
                  </a:cubicBezTo>
                  <a:cubicBezTo>
                    <a:pt x="676910" y="285750"/>
                    <a:pt x="680720" y="302260"/>
                    <a:pt x="679450" y="314960"/>
                  </a:cubicBezTo>
                  <a:cubicBezTo>
                    <a:pt x="678180" y="327660"/>
                    <a:pt x="670560" y="342900"/>
                    <a:pt x="661670" y="351790"/>
                  </a:cubicBezTo>
                  <a:cubicBezTo>
                    <a:pt x="652780" y="360680"/>
                    <a:pt x="624840" y="368300"/>
                    <a:pt x="624840" y="368300"/>
                  </a:cubicBezTo>
                  <a:cubicBezTo>
                    <a:pt x="624840" y="368300"/>
                    <a:pt x="656590" y="356870"/>
                    <a:pt x="656590" y="356870"/>
                  </a:cubicBezTo>
                  <a:cubicBezTo>
                    <a:pt x="656590" y="356870"/>
                    <a:pt x="635000" y="369570"/>
                    <a:pt x="622300" y="368300"/>
                  </a:cubicBezTo>
                  <a:cubicBezTo>
                    <a:pt x="607060" y="367030"/>
                    <a:pt x="584200" y="354330"/>
                    <a:pt x="575310" y="342900"/>
                  </a:cubicBezTo>
                  <a:cubicBezTo>
                    <a:pt x="567690" y="332740"/>
                    <a:pt x="565150" y="318770"/>
                    <a:pt x="565150" y="307340"/>
                  </a:cubicBezTo>
                  <a:cubicBezTo>
                    <a:pt x="565150" y="295910"/>
                    <a:pt x="570230" y="281940"/>
                    <a:pt x="579120" y="273050"/>
                  </a:cubicBezTo>
                  <a:cubicBezTo>
                    <a:pt x="589280" y="262890"/>
                    <a:pt x="613410" y="252730"/>
                    <a:pt x="628650" y="254000"/>
                  </a:cubicBezTo>
                  <a:cubicBezTo>
                    <a:pt x="643890" y="255270"/>
                    <a:pt x="665480" y="270510"/>
                    <a:pt x="673100" y="284480"/>
                  </a:cubicBezTo>
                  <a:cubicBezTo>
                    <a:pt x="680720" y="298450"/>
                    <a:pt x="679450" y="323850"/>
                    <a:pt x="673100" y="337820"/>
                  </a:cubicBezTo>
                  <a:cubicBezTo>
                    <a:pt x="668020" y="349250"/>
                    <a:pt x="657860" y="359410"/>
                    <a:pt x="646430" y="363220"/>
                  </a:cubicBezTo>
                  <a:cubicBezTo>
                    <a:pt x="632460" y="368300"/>
                    <a:pt x="607060" y="365760"/>
                    <a:pt x="593090" y="359410"/>
                  </a:cubicBezTo>
                  <a:cubicBezTo>
                    <a:pt x="581660" y="354330"/>
                    <a:pt x="572770" y="342900"/>
                    <a:pt x="568960" y="331470"/>
                  </a:cubicBezTo>
                  <a:cubicBezTo>
                    <a:pt x="565150" y="317500"/>
                    <a:pt x="566420" y="290830"/>
                    <a:pt x="575310" y="278130"/>
                  </a:cubicBezTo>
                  <a:cubicBezTo>
                    <a:pt x="584200" y="265430"/>
                    <a:pt x="607060" y="256540"/>
                    <a:pt x="619760" y="254000"/>
                  </a:cubicBezTo>
                  <a:cubicBezTo>
                    <a:pt x="629920" y="252730"/>
                    <a:pt x="637540" y="254000"/>
                    <a:pt x="646430" y="259080"/>
                  </a:cubicBezTo>
                  <a:cubicBezTo>
                    <a:pt x="656590" y="264160"/>
                    <a:pt x="669290" y="276860"/>
                    <a:pt x="674370" y="288290"/>
                  </a:cubicBezTo>
                  <a:cubicBezTo>
                    <a:pt x="679450" y="299720"/>
                    <a:pt x="680720" y="317500"/>
                    <a:pt x="676910" y="328930"/>
                  </a:cubicBezTo>
                  <a:cubicBezTo>
                    <a:pt x="673100" y="340360"/>
                    <a:pt x="661670" y="353060"/>
                    <a:pt x="651510" y="359410"/>
                  </a:cubicBezTo>
                  <a:cubicBezTo>
                    <a:pt x="643890" y="364490"/>
                    <a:pt x="635000" y="370840"/>
                    <a:pt x="624840" y="368300"/>
                  </a:cubicBezTo>
                  <a:cubicBezTo>
                    <a:pt x="605790" y="361950"/>
                    <a:pt x="574040" y="280670"/>
                    <a:pt x="561340" y="283210"/>
                  </a:cubicBezTo>
                  <a:cubicBezTo>
                    <a:pt x="549910" y="285750"/>
                    <a:pt x="567690" y="336550"/>
                    <a:pt x="546100" y="361950"/>
                  </a:cubicBezTo>
                  <a:cubicBezTo>
                    <a:pt x="494030" y="424180"/>
                    <a:pt x="190500" y="543560"/>
                    <a:pt x="101600" y="530860"/>
                  </a:cubicBezTo>
                  <a:cubicBezTo>
                    <a:pt x="58420" y="524510"/>
                    <a:pt x="25400" y="491490"/>
                    <a:pt x="12700" y="462280"/>
                  </a:cubicBezTo>
                  <a:cubicBezTo>
                    <a:pt x="0" y="434340"/>
                    <a:pt x="15240" y="391160"/>
                    <a:pt x="22860" y="359410"/>
                  </a:cubicBezTo>
                  <a:cubicBezTo>
                    <a:pt x="30480" y="328930"/>
                    <a:pt x="39370" y="306070"/>
                    <a:pt x="54610" y="273050"/>
                  </a:cubicBezTo>
                  <a:cubicBezTo>
                    <a:pt x="77470" y="223520"/>
                    <a:pt x="118110" y="142240"/>
                    <a:pt x="152400" y="95250"/>
                  </a:cubicBezTo>
                  <a:cubicBezTo>
                    <a:pt x="177800" y="59690"/>
                    <a:pt x="210820" y="22860"/>
                    <a:pt x="232410" y="8890"/>
                  </a:cubicBezTo>
                  <a:cubicBezTo>
                    <a:pt x="243840" y="1270"/>
                    <a:pt x="251460" y="0"/>
                    <a:pt x="262890" y="0"/>
                  </a:cubicBezTo>
                  <a:cubicBezTo>
                    <a:pt x="275590" y="0"/>
                    <a:pt x="294640" y="6350"/>
                    <a:pt x="306070" y="16510"/>
                  </a:cubicBezTo>
                  <a:cubicBezTo>
                    <a:pt x="316230" y="25400"/>
                    <a:pt x="326390" y="43180"/>
                    <a:pt x="327660" y="57150"/>
                  </a:cubicBezTo>
                  <a:cubicBezTo>
                    <a:pt x="328930" y="71120"/>
                    <a:pt x="317500" y="101600"/>
                    <a:pt x="317500" y="10160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36" name="Group 336"/>
          <p:cNvGrpSpPr/>
          <p:nvPr/>
        </p:nvGrpSpPr>
        <p:grpSpPr>
          <a:xfrm>
            <a:off x="15599093" y="4124325"/>
            <a:ext cx="332422" cy="642938"/>
            <a:chOff x="0" y="0"/>
            <a:chExt cx="443230" cy="857250"/>
          </a:xfrm>
        </p:grpSpPr>
        <p:sp>
          <p:nvSpPr>
            <p:cNvPr id="337" name="Freeform 337"/>
            <p:cNvSpPr/>
            <p:nvPr/>
          </p:nvSpPr>
          <p:spPr>
            <a:xfrm>
              <a:off x="43180" y="48260"/>
              <a:ext cx="350520" cy="769620"/>
            </a:xfrm>
            <a:custGeom>
              <a:avLst/>
              <a:gdLst/>
              <a:ahLst/>
              <a:cxnLst/>
              <a:rect l="l" t="t" r="r" b="b"/>
              <a:pathLst>
                <a:path w="350520" h="769620">
                  <a:moveTo>
                    <a:pt x="228600" y="100330"/>
                  </a:moveTo>
                  <a:cubicBezTo>
                    <a:pt x="167640" y="276860"/>
                    <a:pt x="175260" y="384810"/>
                    <a:pt x="184150" y="445770"/>
                  </a:cubicBezTo>
                  <a:cubicBezTo>
                    <a:pt x="190500" y="486410"/>
                    <a:pt x="196850" y="515620"/>
                    <a:pt x="212090" y="544830"/>
                  </a:cubicBezTo>
                  <a:cubicBezTo>
                    <a:pt x="226060" y="572770"/>
                    <a:pt x="267970" y="595630"/>
                    <a:pt x="271780" y="615950"/>
                  </a:cubicBezTo>
                  <a:cubicBezTo>
                    <a:pt x="274320" y="627380"/>
                    <a:pt x="257810" y="642620"/>
                    <a:pt x="262890" y="647700"/>
                  </a:cubicBezTo>
                  <a:cubicBezTo>
                    <a:pt x="267970" y="655320"/>
                    <a:pt x="302260" y="638810"/>
                    <a:pt x="316230" y="645160"/>
                  </a:cubicBezTo>
                  <a:cubicBezTo>
                    <a:pt x="330200" y="651510"/>
                    <a:pt x="345440" y="673100"/>
                    <a:pt x="347980" y="688340"/>
                  </a:cubicBezTo>
                  <a:cubicBezTo>
                    <a:pt x="350520" y="703580"/>
                    <a:pt x="341630" y="727710"/>
                    <a:pt x="331470" y="739140"/>
                  </a:cubicBezTo>
                  <a:cubicBezTo>
                    <a:pt x="323850" y="748030"/>
                    <a:pt x="311150" y="754380"/>
                    <a:pt x="298450" y="754380"/>
                  </a:cubicBezTo>
                  <a:cubicBezTo>
                    <a:pt x="283210" y="754380"/>
                    <a:pt x="257810" y="744220"/>
                    <a:pt x="247650" y="734060"/>
                  </a:cubicBezTo>
                  <a:cubicBezTo>
                    <a:pt x="238760" y="725170"/>
                    <a:pt x="234950" y="711200"/>
                    <a:pt x="234950" y="699770"/>
                  </a:cubicBezTo>
                  <a:cubicBezTo>
                    <a:pt x="234950" y="688340"/>
                    <a:pt x="237490" y="673100"/>
                    <a:pt x="245110" y="664210"/>
                  </a:cubicBezTo>
                  <a:cubicBezTo>
                    <a:pt x="254000" y="652780"/>
                    <a:pt x="276860" y="641350"/>
                    <a:pt x="292100" y="640080"/>
                  </a:cubicBezTo>
                  <a:cubicBezTo>
                    <a:pt x="304800" y="638810"/>
                    <a:pt x="317500" y="643890"/>
                    <a:pt x="326390" y="651510"/>
                  </a:cubicBezTo>
                  <a:cubicBezTo>
                    <a:pt x="337820" y="661670"/>
                    <a:pt x="350520" y="684530"/>
                    <a:pt x="349250" y="699770"/>
                  </a:cubicBezTo>
                  <a:cubicBezTo>
                    <a:pt x="347980" y="715010"/>
                    <a:pt x="337820" y="735330"/>
                    <a:pt x="321310" y="745490"/>
                  </a:cubicBezTo>
                  <a:cubicBezTo>
                    <a:pt x="297180" y="760730"/>
                    <a:pt x="234950" y="769620"/>
                    <a:pt x="200660" y="758190"/>
                  </a:cubicBezTo>
                  <a:cubicBezTo>
                    <a:pt x="166370" y="746760"/>
                    <a:pt x="140970" y="712470"/>
                    <a:pt x="115570" y="679450"/>
                  </a:cubicBezTo>
                  <a:cubicBezTo>
                    <a:pt x="86360" y="640080"/>
                    <a:pt x="57150" y="594360"/>
                    <a:pt x="39370" y="535940"/>
                  </a:cubicBezTo>
                  <a:cubicBezTo>
                    <a:pt x="15240" y="455930"/>
                    <a:pt x="0" y="309880"/>
                    <a:pt x="7620" y="237490"/>
                  </a:cubicBezTo>
                  <a:cubicBezTo>
                    <a:pt x="12700" y="195580"/>
                    <a:pt x="22860" y="171450"/>
                    <a:pt x="40640" y="138430"/>
                  </a:cubicBezTo>
                  <a:cubicBezTo>
                    <a:pt x="62230" y="97790"/>
                    <a:pt x="104140" y="31750"/>
                    <a:pt x="133350" y="12700"/>
                  </a:cubicBezTo>
                  <a:cubicBezTo>
                    <a:pt x="149860" y="2540"/>
                    <a:pt x="165100" y="0"/>
                    <a:pt x="180340" y="2540"/>
                  </a:cubicBezTo>
                  <a:cubicBezTo>
                    <a:pt x="194310" y="5080"/>
                    <a:pt x="212090" y="13970"/>
                    <a:pt x="220980" y="25400"/>
                  </a:cubicBezTo>
                  <a:cubicBezTo>
                    <a:pt x="231140" y="36830"/>
                    <a:pt x="237490" y="55880"/>
                    <a:pt x="237490" y="69850"/>
                  </a:cubicBezTo>
                  <a:cubicBezTo>
                    <a:pt x="237490" y="81280"/>
                    <a:pt x="228600" y="100330"/>
                    <a:pt x="228600" y="10033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38" name="Group 338"/>
          <p:cNvGrpSpPr/>
          <p:nvPr/>
        </p:nvGrpSpPr>
        <p:grpSpPr>
          <a:xfrm>
            <a:off x="16397288" y="4609147"/>
            <a:ext cx="491490" cy="750570"/>
            <a:chOff x="0" y="0"/>
            <a:chExt cx="655320" cy="1000760"/>
          </a:xfrm>
        </p:grpSpPr>
        <p:sp>
          <p:nvSpPr>
            <p:cNvPr id="339" name="Freeform 339"/>
            <p:cNvSpPr/>
            <p:nvPr/>
          </p:nvSpPr>
          <p:spPr>
            <a:xfrm>
              <a:off x="26670" y="49530"/>
              <a:ext cx="579120" cy="908050"/>
            </a:xfrm>
            <a:custGeom>
              <a:avLst/>
              <a:gdLst/>
              <a:ahLst/>
              <a:cxnLst/>
              <a:rect l="l" t="t" r="r" b="b"/>
              <a:pathLst>
                <a:path w="579120" h="908050">
                  <a:moveTo>
                    <a:pt x="223520" y="101600"/>
                  </a:moveTo>
                  <a:cubicBezTo>
                    <a:pt x="190500" y="217170"/>
                    <a:pt x="213360" y="339090"/>
                    <a:pt x="185420" y="373380"/>
                  </a:cubicBezTo>
                  <a:cubicBezTo>
                    <a:pt x="168910" y="394970"/>
                    <a:pt x="107950" y="397510"/>
                    <a:pt x="107950" y="396240"/>
                  </a:cubicBezTo>
                  <a:cubicBezTo>
                    <a:pt x="106680" y="393700"/>
                    <a:pt x="189230" y="350520"/>
                    <a:pt x="228600" y="345440"/>
                  </a:cubicBezTo>
                  <a:cubicBezTo>
                    <a:pt x="264160" y="340360"/>
                    <a:pt x="295910" y="349250"/>
                    <a:pt x="331470" y="359410"/>
                  </a:cubicBezTo>
                  <a:cubicBezTo>
                    <a:pt x="372110" y="370840"/>
                    <a:pt x="422910" y="391160"/>
                    <a:pt x="458470" y="412750"/>
                  </a:cubicBezTo>
                  <a:cubicBezTo>
                    <a:pt x="488950" y="430530"/>
                    <a:pt x="518160" y="445770"/>
                    <a:pt x="537210" y="473710"/>
                  </a:cubicBezTo>
                  <a:cubicBezTo>
                    <a:pt x="560070" y="505460"/>
                    <a:pt x="575310" y="560070"/>
                    <a:pt x="577850" y="596900"/>
                  </a:cubicBezTo>
                  <a:cubicBezTo>
                    <a:pt x="579120" y="624840"/>
                    <a:pt x="571500" y="650240"/>
                    <a:pt x="562610" y="674370"/>
                  </a:cubicBezTo>
                  <a:cubicBezTo>
                    <a:pt x="553720" y="698500"/>
                    <a:pt x="538480" y="721360"/>
                    <a:pt x="521970" y="740410"/>
                  </a:cubicBezTo>
                  <a:cubicBezTo>
                    <a:pt x="505460" y="760730"/>
                    <a:pt x="490220" y="774700"/>
                    <a:pt x="462280" y="792480"/>
                  </a:cubicBezTo>
                  <a:cubicBezTo>
                    <a:pt x="415290" y="822960"/>
                    <a:pt x="313690" y="877570"/>
                    <a:pt x="255270" y="892810"/>
                  </a:cubicBezTo>
                  <a:cubicBezTo>
                    <a:pt x="217170" y="902970"/>
                    <a:pt x="187960" y="908050"/>
                    <a:pt x="154940" y="900430"/>
                  </a:cubicBezTo>
                  <a:cubicBezTo>
                    <a:pt x="118110" y="891540"/>
                    <a:pt x="66040" y="866140"/>
                    <a:pt x="45720" y="836930"/>
                  </a:cubicBezTo>
                  <a:cubicBezTo>
                    <a:pt x="27940" y="811530"/>
                    <a:pt x="21590" y="775970"/>
                    <a:pt x="26670" y="742950"/>
                  </a:cubicBezTo>
                  <a:cubicBezTo>
                    <a:pt x="33020" y="701040"/>
                    <a:pt x="71120" y="631190"/>
                    <a:pt x="96520" y="605790"/>
                  </a:cubicBezTo>
                  <a:cubicBezTo>
                    <a:pt x="111760" y="590550"/>
                    <a:pt x="129540" y="581660"/>
                    <a:pt x="144780" y="581660"/>
                  </a:cubicBezTo>
                  <a:cubicBezTo>
                    <a:pt x="161290" y="581660"/>
                    <a:pt x="182880" y="594360"/>
                    <a:pt x="191770" y="608330"/>
                  </a:cubicBezTo>
                  <a:cubicBezTo>
                    <a:pt x="200660" y="621030"/>
                    <a:pt x="201930" y="647700"/>
                    <a:pt x="195580" y="661670"/>
                  </a:cubicBezTo>
                  <a:cubicBezTo>
                    <a:pt x="189230" y="675640"/>
                    <a:pt x="168910" y="690880"/>
                    <a:pt x="154940" y="694690"/>
                  </a:cubicBezTo>
                  <a:cubicBezTo>
                    <a:pt x="143510" y="698500"/>
                    <a:pt x="128270" y="697230"/>
                    <a:pt x="118110" y="690880"/>
                  </a:cubicBezTo>
                  <a:cubicBezTo>
                    <a:pt x="105410" y="683260"/>
                    <a:pt x="88900" y="661670"/>
                    <a:pt x="86360" y="647700"/>
                  </a:cubicBezTo>
                  <a:cubicBezTo>
                    <a:pt x="83820" y="635000"/>
                    <a:pt x="87630" y="621030"/>
                    <a:pt x="93980" y="610870"/>
                  </a:cubicBezTo>
                  <a:cubicBezTo>
                    <a:pt x="100330" y="600710"/>
                    <a:pt x="109220" y="590550"/>
                    <a:pt x="120650" y="586740"/>
                  </a:cubicBezTo>
                  <a:cubicBezTo>
                    <a:pt x="134620" y="581660"/>
                    <a:pt x="161290" y="581660"/>
                    <a:pt x="173990" y="590550"/>
                  </a:cubicBezTo>
                  <a:cubicBezTo>
                    <a:pt x="187960" y="599440"/>
                    <a:pt x="196850" y="618490"/>
                    <a:pt x="200660" y="637540"/>
                  </a:cubicBezTo>
                  <a:cubicBezTo>
                    <a:pt x="205740" y="662940"/>
                    <a:pt x="171450" y="722630"/>
                    <a:pt x="185420" y="734060"/>
                  </a:cubicBezTo>
                  <a:cubicBezTo>
                    <a:pt x="205740" y="750570"/>
                    <a:pt x="321310" y="697230"/>
                    <a:pt x="358140" y="664210"/>
                  </a:cubicBezTo>
                  <a:cubicBezTo>
                    <a:pt x="384810" y="640080"/>
                    <a:pt x="412750" y="599440"/>
                    <a:pt x="406400" y="576580"/>
                  </a:cubicBezTo>
                  <a:cubicBezTo>
                    <a:pt x="400050" y="552450"/>
                    <a:pt x="345440" y="535940"/>
                    <a:pt x="314960" y="523240"/>
                  </a:cubicBezTo>
                  <a:cubicBezTo>
                    <a:pt x="288290" y="511810"/>
                    <a:pt x="264160" y="501650"/>
                    <a:pt x="236220" y="501650"/>
                  </a:cubicBezTo>
                  <a:cubicBezTo>
                    <a:pt x="201930" y="502920"/>
                    <a:pt x="158750" y="544830"/>
                    <a:pt x="124460" y="537210"/>
                  </a:cubicBezTo>
                  <a:cubicBezTo>
                    <a:pt x="87630" y="529590"/>
                    <a:pt x="41910" y="488950"/>
                    <a:pt x="24130" y="445770"/>
                  </a:cubicBezTo>
                  <a:cubicBezTo>
                    <a:pt x="0" y="387350"/>
                    <a:pt x="26670" y="265430"/>
                    <a:pt x="35560" y="199390"/>
                  </a:cubicBezTo>
                  <a:cubicBezTo>
                    <a:pt x="41910" y="154940"/>
                    <a:pt x="45720" y="119380"/>
                    <a:pt x="60960" y="88900"/>
                  </a:cubicBezTo>
                  <a:cubicBezTo>
                    <a:pt x="74930" y="62230"/>
                    <a:pt x="100330" y="36830"/>
                    <a:pt x="119380" y="21590"/>
                  </a:cubicBezTo>
                  <a:cubicBezTo>
                    <a:pt x="133350" y="10160"/>
                    <a:pt x="147320" y="2540"/>
                    <a:pt x="162560" y="1270"/>
                  </a:cubicBezTo>
                  <a:cubicBezTo>
                    <a:pt x="176530" y="0"/>
                    <a:pt x="195580" y="7620"/>
                    <a:pt x="207010" y="15240"/>
                  </a:cubicBezTo>
                  <a:cubicBezTo>
                    <a:pt x="215900" y="21590"/>
                    <a:pt x="223520" y="29210"/>
                    <a:pt x="227330" y="40640"/>
                  </a:cubicBezTo>
                  <a:cubicBezTo>
                    <a:pt x="232410" y="55880"/>
                    <a:pt x="223520" y="101600"/>
                    <a:pt x="223520" y="10160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40" name="Group 340"/>
          <p:cNvGrpSpPr/>
          <p:nvPr/>
        </p:nvGrpSpPr>
        <p:grpSpPr>
          <a:xfrm>
            <a:off x="16483965" y="4599622"/>
            <a:ext cx="430530" cy="295275"/>
            <a:chOff x="0" y="0"/>
            <a:chExt cx="574040" cy="393700"/>
          </a:xfrm>
        </p:grpSpPr>
        <p:sp>
          <p:nvSpPr>
            <p:cNvPr id="341" name="Freeform 341"/>
            <p:cNvSpPr/>
            <p:nvPr/>
          </p:nvSpPr>
          <p:spPr>
            <a:xfrm>
              <a:off x="46990" y="41910"/>
              <a:ext cx="478790" cy="307340"/>
            </a:xfrm>
            <a:custGeom>
              <a:avLst/>
              <a:gdLst/>
              <a:ahLst/>
              <a:cxnLst/>
              <a:rect l="l" t="t" r="r" b="b"/>
              <a:pathLst>
                <a:path w="478790" h="307340">
                  <a:moveTo>
                    <a:pt x="33020" y="175260"/>
                  </a:moveTo>
                  <a:cubicBezTo>
                    <a:pt x="224790" y="36830"/>
                    <a:pt x="255270" y="16510"/>
                    <a:pt x="294640" y="8890"/>
                  </a:cubicBezTo>
                  <a:cubicBezTo>
                    <a:pt x="337820" y="0"/>
                    <a:pt x="403860" y="0"/>
                    <a:pt x="434340" y="12700"/>
                  </a:cubicBezTo>
                  <a:cubicBezTo>
                    <a:pt x="453390" y="20320"/>
                    <a:pt x="468630" y="33020"/>
                    <a:pt x="473710" y="48260"/>
                  </a:cubicBezTo>
                  <a:cubicBezTo>
                    <a:pt x="478790" y="63500"/>
                    <a:pt x="473710" y="88900"/>
                    <a:pt x="466090" y="101600"/>
                  </a:cubicBezTo>
                  <a:cubicBezTo>
                    <a:pt x="459740" y="111760"/>
                    <a:pt x="447040" y="119380"/>
                    <a:pt x="435610" y="123190"/>
                  </a:cubicBezTo>
                  <a:cubicBezTo>
                    <a:pt x="424180" y="127000"/>
                    <a:pt x="411480" y="127000"/>
                    <a:pt x="400050" y="121920"/>
                  </a:cubicBezTo>
                  <a:cubicBezTo>
                    <a:pt x="386080" y="115570"/>
                    <a:pt x="369570" y="95250"/>
                    <a:pt x="364490" y="81280"/>
                  </a:cubicBezTo>
                  <a:cubicBezTo>
                    <a:pt x="360680" y="69850"/>
                    <a:pt x="363220" y="54610"/>
                    <a:pt x="368300" y="44450"/>
                  </a:cubicBezTo>
                  <a:cubicBezTo>
                    <a:pt x="373380" y="34290"/>
                    <a:pt x="382270" y="22860"/>
                    <a:pt x="392430" y="17780"/>
                  </a:cubicBezTo>
                  <a:cubicBezTo>
                    <a:pt x="402590" y="12700"/>
                    <a:pt x="416560" y="10160"/>
                    <a:pt x="427990" y="11430"/>
                  </a:cubicBezTo>
                  <a:cubicBezTo>
                    <a:pt x="439420" y="12700"/>
                    <a:pt x="453390" y="19050"/>
                    <a:pt x="461010" y="27940"/>
                  </a:cubicBezTo>
                  <a:cubicBezTo>
                    <a:pt x="469900" y="39370"/>
                    <a:pt x="477520" y="63500"/>
                    <a:pt x="476250" y="78740"/>
                  </a:cubicBezTo>
                  <a:cubicBezTo>
                    <a:pt x="474980" y="91440"/>
                    <a:pt x="469900" y="99060"/>
                    <a:pt x="457200" y="110490"/>
                  </a:cubicBezTo>
                  <a:cubicBezTo>
                    <a:pt x="427990" y="137160"/>
                    <a:pt x="330200" y="165100"/>
                    <a:pt x="270510" y="196850"/>
                  </a:cubicBezTo>
                  <a:cubicBezTo>
                    <a:pt x="210820" y="228600"/>
                    <a:pt x="138430" y="289560"/>
                    <a:pt x="96520" y="300990"/>
                  </a:cubicBezTo>
                  <a:cubicBezTo>
                    <a:pt x="74930" y="307340"/>
                    <a:pt x="60960" y="307340"/>
                    <a:pt x="45720" y="300990"/>
                  </a:cubicBezTo>
                  <a:cubicBezTo>
                    <a:pt x="31750" y="294640"/>
                    <a:pt x="16510" y="280670"/>
                    <a:pt x="8890" y="266700"/>
                  </a:cubicBezTo>
                  <a:cubicBezTo>
                    <a:pt x="1270" y="252730"/>
                    <a:pt x="0" y="231140"/>
                    <a:pt x="3810" y="215900"/>
                  </a:cubicBezTo>
                  <a:cubicBezTo>
                    <a:pt x="7620" y="200660"/>
                    <a:pt x="33020" y="175260"/>
                    <a:pt x="33020" y="17526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42" name="Group 342"/>
          <p:cNvGrpSpPr/>
          <p:nvPr/>
        </p:nvGrpSpPr>
        <p:grpSpPr>
          <a:xfrm>
            <a:off x="16337280" y="7760018"/>
            <a:ext cx="419100" cy="716280"/>
            <a:chOff x="0" y="0"/>
            <a:chExt cx="558800" cy="955040"/>
          </a:xfrm>
        </p:grpSpPr>
        <p:sp>
          <p:nvSpPr>
            <p:cNvPr id="343" name="Freeform 343"/>
            <p:cNvSpPr/>
            <p:nvPr/>
          </p:nvSpPr>
          <p:spPr>
            <a:xfrm>
              <a:off x="41910" y="46990"/>
              <a:ext cx="467360" cy="871220"/>
            </a:xfrm>
            <a:custGeom>
              <a:avLst/>
              <a:gdLst/>
              <a:ahLst/>
              <a:cxnLst/>
              <a:rect l="l" t="t" r="r" b="b"/>
              <a:pathLst>
                <a:path w="467360" h="871220">
                  <a:moveTo>
                    <a:pt x="438150" y="115570"/>
                  </a:moveTo>
                  <a:cubicBezTo>
                    <a:pt x="215900" y="439420"/>
                    <a:pt x="182880" y="538480"/>
                    <a:pt x="170180" y="604520"/>
                  </a:cubicBezTo>
                  <a:cubicBezTo>
                    <a:pt x="161290" y="646430"/>
                    <a:pt x="149860" y="704850"/>
                    <a:pt x="165100" y="712470"/>
                  </a:cubicBezTo>
                  <a:cubicBezTo>
                    <a:pt x="185420" y="722630"/>
                    <a:pt x="328930" y="588010"/>
                    <a:pt x="322580" y="577850"/>
                  </a:cubicBezTo>
                  <a:cubicBezTo>
                    <a:pt x="318770" y="570230"/>
                    <a:pt x="256540" y="603250"/>
                    <a:pt x="227330" y="604520"/>
                  </a:cubicBezTo>
                  <a:cubicBezTo>
                    <a:pt x="203200" y="605790"/>
                    <a:pt x="175260" y="605790"/>
                    <a:pt x="158750" y="594360"/>
                  </a:cubicBezTo>
                  <a:cubicBezTo>
                    <a:pt x="143510" y="582930"/>
                    <a:pt x="130810" y="552450"/>
                    <a:pt x="130810" y="535940"/>
                  </a:cubicBezTo>
                  <a:cubicBezTo>
                    <a:pt x="130810" y="521970"/>
                    <a:pt x="140970" y="508000"/>
                    <a:pt x="149860" y="500380"/>
                  </a:cubicBezTo>
                  <a:cubicBezTo>
                    <a:pt x="160020" y="491490"/>
                    <a:pt x="175260" y="485140"/>
                    <a:pt x="187960" y="486410"/>
                  </a:cubicBezTo>
                  <a:cubicBezTo>
                    <a:pt x="204470" y="488950"/>
                    <a:pt x="232410" y="510540"/>
                    <a:pt x="240030" y="524510"/>
                  </a:cubicBezTo>
                  <a:cubicBezTo>
                    <a:pt x="246380" y="535940"/>
                    <a:pt x="243840" y="548640"/>
                    <a:pt x="241300" y="560070"/>
                  </a:cubicBezTo>
                  <a:cubicBezTo>
                    <a:pt x="238760" y="571500"/>
                    <a:pt x="229870" y="584200"/>
                    <a:pt x="220980" y="590550"/>
                  </a:cubicBezTo>
                  <a:cubicBezTo>
                    <a:pt x="212090" y="596900"/>
                    <a:pt x="196850" y="600710"/>
                    <a:pt x="185420" y="600710"/>
                  </a:cubicBezTo>
                  <a:cubicBezTo>
                    <a:pt x="173990" y="600710"/>
                    <a:pt x="160020" y="596900"/>
                    <a:pt x="151130" y="589280"/>
                  </a:cubicBezTo>
                  <a:cubicBezTo>
                    <a:pt x="139700" y="579120"/>
                    <a:pt x="128270" y="554990"/>
                    <a:pt x="129540" y="539750"/>
                  </a:cubicBezTo>
                  <a:cubicBezTo>
                    <a:pt x="130810" y="523240"/>
                    <a:pt x="144780" y="501650"/>
                    <a:pt x="158750" y="494030"/>
                  </a:cubicBezTo>
                  <a:cubicBezTo>
                    <a:pt x="172720" y="486410"/>
                    <a:pt x="198120" y="486410"/>
                    <a:pt x="212090" y="492760"/>
                  </a:cubicBezTo>
                  <a:cubicBezTo>
                    <a:pt x="226060" y="499110"/>
                    <a:pt x="241300" y="520700"/>
                    <a:pt x="243840" y="535940"/>
                  </a:cubicBezTo>
                  <a:cubicBezTo>
                    <a:pt x="246380" y="551180"/>
                    <a:pt x="234950" y="576580"/>
                    <a:pt x="224790" y="586740"/>
                  </a:cubicBezTo>
                  <a:cubicBezTo>
                    <a:pt x="215900" y="595630"/>
                    <a:pt x="203200" y="599440"/>
                    <a:pt x="191770" y="600710"/>
                  </a:cubicBezTo>
                  <a:cubicBezTo>
                    <a:pt x="180340" y="601980"/>
                    <a:pt x="156210" y="590550"/>
                    <a:pt x="156210" y="591820"/>
                  </a:cubicBezTo>
                  <a:cubicBezTo>
                    <a:pt x="156210" y="593090"/>
                    <a:pt x="170180" y="600710"/>
                    <a:pt x="171450" y="599440"/>
                  </a:cubicBezTo>
                  <a:cubicBezTo>
                    <a:pt x="172720" y="596900"/>
                    <a:pt x="132080" y="567690"/>
                    <a:pt x="129540" y="549910"/>
                  </a:cubicBezTo>
                  <a:cubicBezTo>
                    <a:pt x="127000" y="534670"/>
                    <a:pt x="137160" y="515620"/>
                    <a:pt x="149860" y="500380"/>
                  </a:cubicBezTo>
                  <a:cubicBezTo>
                    <a:pt x="167640" y="480060"/>
                    <a:pt x="207010" y="454660"/>
                    <a:pt x="236220" y="447040"/>
                  </a:cubicBezTo>
                  <a:cubicBezTo>
                    <a:pt x="262890" y="440690"/>
                    <a:pt x="289560" y="445770"/>
                    <a:pt x="317500" y="453390"/>
                  </a:cubicBezTo>
                  <a:cubicBezTo>
                    <a:pt x="351790" y="462280"/>
                    <a:pt x="401320" y="481330"/>
                    <a:pt x="426720" y="506730"/>
                  </a:cubicBezTo>
                  <a:cubicBezTo>
                    <a:pt x="448310" y="529590"/>
                    <a:pt x="464820" y="562610"/>
                    <a:pt x="466090" y="593090"/>
                  </a:cubicBezTo>
                  <a:cubicBezTo>
                    <a:pt x="467360" y="624840"/>
                    <a:pt x="449580" y="660400"/>
                    <a:pt x="427990" y="693420"/>
                  </a:cubicBezTo>
                  <a:cubicBezTo>
                    <a:pt x="400050" y="735330"/>
                    <a:pt x="340360" y="788670"/>
                    <a:pt x="298450" y="816610"/>
                  </a:cubicBezTo>
                  <a:cubicBezTo>
                    <a:pt x="266700" y="838200"/>
                    <a:pt x="238760" y="850900"/>
                    <a:pt x="203200" y="857250"/>
                  </a:cubicBezTo>
                  <a:cubicBezTo>
                    <a:pt x="163830" y="864870"/>
                    <a:pt x="105410" y="871220"/>
                    <a:pt x="72390" y="852170"/>
                  </a:cubicBezTo>
                  <a:cubicBezTo>
                    <a:pt x="40640" y="833120"/>
                    <a:pt x="19050" y="784860"/>
                    <a:pt x="8890" y="748030"/>
                  </a:cubicBezTo>
                  <a:cubicBezTo>
                    <a:pt x="0" y="713740"/>
                    <a:pt x="7620" y="678180"/>
                    <a:pt x="11430" y="641350"/>
                  </a:cubicBezTo>
                  <a:cubicBezTo>
                    <a:pt x="15240" y="599440"/>
                    <a:pt x="17780" y="557530"/>
                    <a:pt x="31750" y="508000"/>
                  </a:cubicBezTo>
                  <a:cubicBezTo>
                    <a:pt x="49530" y="441960"/>
                    <a:pt x="82550" y="354330"/>
                    <a:pt x="123190" y="281940"/>
                  </a:cubicBezTo>
                  <a:cubicBezTo>
                    <a:pt x="167640" y="203200"/>
                    <a:pt x="241300" y="99060"/>
                    <a:pt x="290830" y="54610"/>
                  </a:cubicBezTo>
                  <a:cubicBezTo>
                    <a:pt x="320040" y="29210"/>
                    <a:pt x="346710" y="15240"/>
                    <a:pt x="370840" y="7620"/>
                  </a:cubicBezTo>
                  <a:cubicBezTo>
                    <a:pt x="387350" y="2540"/>
                    <a:pt x="402590" y="0"/>
                    <a:pt x="416560" y="3810"/>
                  </a:cubicBezTo>
                  <a:cubicBezTo>
                    <a:pt x="430530" y="7620"/>
                    <a:pt x="445770" y="19050"/>
                    <a:pt x="453390" y="31750"/>
                  </a:cubicBezTo>
                  <a:cubicBezTo>
                    <a:pt x="461010" y="43180"/>
                    <a:pt x="463550" y="62230"/>
                    <a:pt x="461010" y="76200"/>
                  </a:cubicBezTo>
                  <a:cubicBezTo>
                    <a:pt x="458470" y="90170"/>
                    <a:pt x="438150" y="115570"/>
                    <a:pt x="438150" y="11557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44" name="Group 344"/>
          <p:cNvGrpSpPr/>
          <p:nvPr/>
        </p:nvGrpSpPr>
        <p:grpSpPr>
          <a:xfrm>
            <a:off x="15497175" y="8524875"/>
            <a:ext cx="238125" cy="355282"/>
            <a:chOff x="0" y="0"/>
            <a:chExt cx="317500" cy="473710"/>
          </a:xfrm>
        </p:grpSpPr>
        <p:sp>
          <p:nvSpPr>
            <p:cNvPr id="345" name="Freeform 345"/>
            <p:cNvSpPr/>
            <p:nvPr/>
          </p:nvSpPr>
          <p:spPr>
            <a:xfrm>
              <a:off x="44450" y="48260"/>
              <a:ext cx="227330" cy="378460"/>
            </a:xfrm>
            <a:custGeom>
              <a:avLst/>
              <a:gdLst/>
              <a:ahLst/>
              <a:cxnLst/>
              <a:rect l="l" t="t" r="r" b="b"/>
              <a:pathLst>
                <a:path w="227330" h="378460">
                  <a:moveTo>
                    <a:pt x="219710" y="93980"/>
                  </a:moveTo>
                  <a:cubicBezTo>
                    <a:pt x="127000" y="367030"/>
                    <a:pt x="116840" y="372110"/>
                    <a:pt x="104140" y="374650"/>
                  </a:cubicBezTo>
                  <a:cubicBezTo>
                    <a:pt x="91440" y="377190"/>
                    <a:pt x="76200" y="374650"/>
                    <a:pt x="64770" y="368300"/>
                  </a:cubicBezTo>
                  <a:cubicBezTo>
                    <a:pt x="53340" y="361950"/>
                    <a:pt x="41910" y="347980"/>
                    <a:pt x="38100" y="336550"/>
                  </a:cubicBezTo>
                  <a:cubicBezTo>
                    <a:pt x="34290" y="327660"/>
                    <a:pt x="31750" y="317500"/>
                    <a:pt x="36830" y="308610"/>
                  </a:cubicBezTo>
                  <a:cubicBezTo>
                    <a:pt x="44450" y="293370"/>
                    <a:pt x="85090" y="264160"/>
                    <a:pt x="104140" y="262890"/>
                  </a:cubicBezTo>
                  <a:cubicBezTo>
                    <a:pt x="116840" y="262890"/>
                    <a:pt x="128270" y="271780"/>
                    <a:pt x="135890" y="280670"/>
                  </a:cubicBezTo>
                  <a:cubicBezTo>
                    <a:pt x="143510" y="289560"/>
                    <a:pt x="149860" y="300990"/>
                    <a:pt x="149860" y="313690"/>
                  </a:cubicBezTo>
                  <a:cubicBezTo>
                    <a:pt x="149860" y="328930"/>
                    <a:pt x="140970" y="353060"/>
                    <a:pt x="128270" y="363220"/>
                  </a:cubicBezTo>
                  <a:cubicBezTo>
                    <a:pt x="115570" y="373380"/>
                    <a:pt x="91440" y="378460"/>
                    <a:pt x="76200" y="373380"/>
                  </a:cubicBezTo>
                  <a:cubicBezTo>
                    <a:pt x="60960" y="368300"/>
                    <a:pt x="43180" y="349250"/>
                    <a:pt x="38100" y="335280"/>
                  </a:cubicBezTo>
                  <a:cubicBezTo>
                    <a:pt x="33020" y="323850"/>
                    <a:pt x="35560" y="309880"/>
                    <a:pt x="39370" y="298450"/>
                  </a:cubicBezTo>
                  <a:cubicBezTo>
                    <a:pt x="43180" y="288290"/>
                    <a:pt x="52070" y="276860"/>
                    <a:pt x="62230" y="270510"/>
                  </a:cubicBezTo>
                  <a:cubicBezTo>
                    <a:pt x="74930" y="262890"/>
                    <a:pt x="101600" y="260350"/>
                    <a:pt x="115570" y="265430"/>
                  </a:cubicBezTo>
                  <a:cubicBezTo>
                    <a:pt x="127000" y="269240"/>
                    <a:pt x="137160" y="280670"/>
                    <a:pt x="142240" y="290830"/>
                  </a:cubicBezTo>
                  <a:cubicBezTo>
                    <a:pt x="147320" y="300990"/>
                    <a:pt x="151130" y="314960"/>
                    <a:pt x="149860" y="326390"/>
                  </a:cubicBezTo>
                  <a:cubicBezTo>
                    <a:pt x="148590" y="337820"/>
                    <a:pt x="142240" y="351790"/>
                    <a:pt x="133350" y="359410"/>
                  </a:cubicBezTo>
                  <a:cubicBezTo>
                    <a:pt x="125730" y="367030"/>
                    <a:pt x="101600" y="377190"/>
                    <a:pt x="100330" y="374650"/>
                  </a:cubicBezTo>
                  <a:cubicBezTo>
                    <a:pt x="99060" y="372110"/>
                    <a:pt x="146050" y="326390"/>
                    <a:pt x="148590" y="327660"/>
                  </a:cubicBezTo>
                  <a:cubicBezTo>
                    <a:pt x="149860" y="328930"/>
                    <a:pt x="138430" y="355600"/>
                    <a:pt x="128270" y="363220"/>
                  </a:cubicBezTo>
                  <a:cubicBezTo>
                    <a:pt x="115570" y="372110"/>
                    <a:pt x="90170" y="377190"/>
                    <a:pt x="76200" y="373380"/>
                  </a:cubicBezTo>
                  <a:cubicBezTo>
                    <a:pt x="63500" y="370840"/>
                    <a:pt x="50800" y="359410"/>
                    <a:pt x="44450" y="349250"/>
                  </a:cubicBezTo>
                  <a:cubicBezTo>
                    <a:pt x="38100" y="337820"/>
                    <a:pt x="43180" y="320040"/>
                    <a:pt x="36830" y="308610"/>
                  </a:cubicBezTo>
                  <a:cubicBezTo>
                    <a:pt x="30480" y="297180"/>
                    <a:pt x="10160" y="295910"/>
                    <a:pt x="6350" y="283210"/>
                  </a:cubicBezTo>
                  <a:cubicBezTo>
                    <a:pt x="0" y="264160"/>
                    <a:pt x="15240" y="229870"/>
                    <a:pt x="26670" y="196850"/>
                  </a:cubicBezTo>
                  <a:cubicBezTo>
                    <a:pt x="43180" y="148590"/>
                    <a:pt x="78740" y="58420"/>
                    <a:pt x="105410" y="27940"/>
                  </a:cubicBezTo>
                  <a:cubicBezTo>
                    <a:pt x="119380" y="12700"/>
                    <a:pt x="132080" y="5080"/>
                    <a:pt x="146050" y="2540"/>
                  </a:cubicBezTo>
                  <a:cubicBezTo>
                    <a:pt x="160020" y="0"/>
                    <a:pt x="179070" y="2540"/>
                    <a:pt x="191770" y="10160"/>
                  </a:cubicBezTo>
                  <a:cubicBezTo>
                    <a:pt x="204470" y="17780"/>
                    <a:pt x="217170" y="33020"/>
                    <a:pt x="222250" y="46990"/>
                  </a:cubicBezTo>
                  <a:cubicBezTo>
                    <a:pt x="227330" y="60960"/>
                    <a:pt x="219710" y="93980"/>
                    <a:pt x="219710" y="9398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  <p:grpSp>
        <p:nvGrpSpPr>
          <p:cNvPr id="346" name="Group 346"/>
          <p:cNvGrpSpPr/>
          <p:nvPr/>
        </p:nvGrpSpPr>
        <p:grpSpPr>
          <a:xfrm>
            <a:off x="15562898" y="8523922"/>
            <a:ext cx="446722" cy="795338"/>
            <a:chOff x="0" y="0"/>
            <a:chExt cx="595630" cy="1060450"/>
          </a:xfrm>
        </p:grpSpPr>
        <p:sp>
          <p:nvSpPr>
            <p:cNvPr id="347" name="Freeform 347"/>
            <p:cNvSpPr/>
            <p:nvPr/>
          </p:nvSpPr>
          <p:spPr>
            <a:xfrm>
              <a:off x="46990" y="50800"/>
              <a:ext cx="500380" cy="966470"/>
            </a:xfrm>
            <a:custGeom>
              <a:avLst/>
              <a:gdLst/>
              <a:ahLst/>
              <a:cxnLst/>
              <a:rect l="l" t="t" r="r" b="b"/>
              <a:pathLst>
                <a:path w="500380" h="966470">
                  <a:moveTo>
                    <a:pt x="78740" y="0"/>
                  </a:moveTo>
                  <a:cubicBezTo>
                    <a:pt x="217170" y="7620"/>
                    <a:pt x="312420" y="25400"/>
                    <a:pt x="368300" y="46990"/>
                  </a:cubicBezTo>
                  <a:cubicBezTo>
                    <a:pt x="410210" y="63500"/>
                    <a:pt x="452120" y="81280"/>
                    <a:pt x="473710" y="109220"/>
                  </a:cubicBezTo>
                  <a:cubicBezTo>
                    <a:pt x="491490" y="133350"/>
                    <a:pt x="500380" y="156210"/>
                    <a:pt x="497840" y="195580"/>
                  </a:cubicBezTo>
                  <a:cubicBezTo>
                    <a:pt x="490220" y="287020"/>
                    <a:pt x="326390" y="520700"/>
                    <a:pt x="294640" y="641350"/>
                  </a:cubicBezTo>
                  <a:cubicBezTo>
                    <a:pt x="274320" y="717550"/>
                    <a:pt x="295910" y="808990"/>
                    <a:pt x="276860" y="836930"/>
                  </a:cubicBezTo>
                  <a:cubicBezTo>
                    <a:pt x="269240" y="848360"/>
                    <a:pt x="245110" y="849630"/>
                    <a:pt x="246380" y="853440"/>
                  </a:cubicBezTo>
                  <a:cubicBezTo>
                    <a:pt x="247650" y="857250"/>
                    <a:pt x="285750" y="848360"/>
                    <a:pt x="299720" y="854710"/>
                  </a:cubicBezTo>
                  <a:cubicBezTo>
                    <a:pt x="311150" y="859790"/>
                    <a:pt x="320040" y="871220"/>
                    <a:pt x="323850" y="882650"/>
                  </a:cubicBezTo>
                  <a:cubicBezTo>
                    <a:pt x="328930" y="896620"/>
                    <a:pt x="326390" y="923290"/>
                    <a:pt x="318770" y="935990"/>
                  </a:cubicBezTo>
                  <a:cubicBezTo>
                    <a:pt x="312420" y="946150"/>
                    <a:pt x="300990" y="953770"/>
                    <a:pt x="290830" y="957580"/>
                  </a:cubicBezTo>
                  <a:cubicBezTo>
                    <a:pt x="279400" y="961390"/>
                    <a:pt x="265430" y="963930"/>
                    <a:pt x="254000" y="958850"/>
                  </a:cubicBezTo>
                  <a:cubicBezTo>
                    <a:pt x="240030" y="953770"/>
                    <a:pt x="219710" y="935990"/>
                    <a:pt x="215900" y="920750"/>
                  </a:cubicBezTo>
                  <a:cubicBezTo>
                    <a:pt x="212090" y="905510"/>
                    <a:pt x="217170" y="881380"/>
                    <a:pt x="227330" y="868680"/>
                  </a:cubicBezTo>
                  <a:cubicBezTo>
                    <a:pt x="237490" y="855980"/>
                    <a:pt x="260350" y="847090"/>
                    <a:pt x="275590" y="847090"/>
                  </a:cubicBezTo>
                  <a:cubicBezTo>
                    <a:pt x="288290" y="847090"/>
                    <a:pt x="300990" y="854710"/>
                    <a:pt x="309880" y="862330"/>
                  </a:cubicBezTo>
                  <a:cubicBezTo>
                    <a:pt x="318770" y="869950"/>
                    <a:pt x="325120" y="882650"/>
                    <a:pt x="327660" y="894080"/>
                  </a:cubicBezTo>
                  <a:cubicBezTo>
                    <a:pt x="330200" y="905510"/>
                    <a:pt x="327660" y="919480"/>
                    <a:pt x="322580" y="929640"/>
                  </a:cubicBezTo>
                  <a:cubicBezTo>
                    <a:pt x="317500" y="939800"/>
                    <a:pt x="309880" y="951230"/>
                    <a:pt x="295910" y="956310"/>
                  </a:cubicBezTo>
                  <a:cubicBezTo>
                    <a:pt x="266700" y="966470"/>
                    <a:pt x="166370" y="963930"/>
                    <a:pt x="137160" y="937260"/>
                  </a:cubicBezTo>
                  <a:cubicBezTo>
                    <a:pt x="113030" y="915670"/>
                    <a:pt x="116840" y="871220"/>
                    <a:pt x="113030" y="834390"/>
                  </a:cubicBezTo>
                  <a:cubicBezTo>
                    <a:pt x="109220" y="795020"/>
                    <a:pt x="113030" y="750570"/>
                    <a:pt x="118110" y="708660"/>
                  </a:cubicBezTo>
                  <a:cubicBezTo>
                    <a:pt x="123190" y="665480"/>
                    <a:pt x="133350" y="615950"/>
                    <a:pt x="144780" y="577850"/>
                  </a:cubicBezTo>
                  <a:cubicBezTo>
                    <a:pt x="154940" y="546100"/>
                    <a:pt x="163830" y="528320"/>
                    <a:pt x="181610" y="491490"/>
                  </a:cubicBezTo>
                  <a:cubicBezTo>
                    <a:pt x="215900" y="422910"/>
                    <a:pt x="370840" y="262890"/>
                    <a:pt x="344170" y="200660"/>
                  </a:cubicBezTo>
                  <a:cubicBezTo>
                    <a:pt x="317500" y="139700"/>
                    <a:pt x="76200" y="151130"/>
                    <a:pt x="30480" y="119380"/>
                  </a:cubicBezTo>
                  <a:cubicBezTo>
                    <a:pt x="12700" y="107950"/>
                    <a:pt x="7620" y="95250"/>
                    <a:pt x="3810" y="81280"/>
                  </a:cubicBezTo>
                  <a:cubicBezTo>
                    <a:pt x="0" y="67310"/>
                    <a:pt x="3810" y="46990"/>
                    <a:pt x="10160" y="34290"/>
                  </a:cubicBezTo>
                  <a:cubicBezTo>
                    <a:pt x="15240" y="24130"/>
                    <a:pt x="21590" y="16510"/>
                    <a:pt x="31750" y="11430"/>
                  </a:cubicBezTo>
                  <a:cubicBezTo>
                    <a:pt x="43180" y="5080"/>
                    <a:pt x="78740" y="0"/>
                    <a:pt x="78740" y="0"/>
                  </a:cubicBezTo>
                </a:path>
              </a:pathLst>
            </a:custGeom>
            <a:solidFill>
              <a:srgbClr val="27375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98468"/>
            <a:ext cx="14655048" cy="8229600"/>
          </a:xfrm>
          <a:custGeom>
            <a:avLst/>
            <a:gdLst/>
            <a:ahLst/>
            <a:cxnLst/>
            <a:rect l="l" t="t" r="r" b="b"/>
            <a:pathLst>
              <a:path w="14655048" h="8229600">
                <a:moveTo>
                  <a:pt x="0" y="0"/>
                </a:moveTo>
                <a:lnTo>
                  <a:pt x="14655048" y="0"/>
                </a:lnTo>
                <a:lnTo>
                  <a:pt x="146550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6" b="-10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149488"/>
            <a:ext cx="4667511" cy="3978579"/>
            <a:chOff x="0" y="0"/>
            <a:chExt cx="1229303" cy="1047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9303" cy="1047856"/>
            </a:xfrm>
            <a:custGeom>
              <a:avLst/>
              <a:gdLst/>
              <a:ahLst/>
              <a:cxnLst/>
              <a:rect l="l" t="t" r="r" b="b"/>
              <a:pathLst>
                <a:path w="1229303" h="1047856">
                  <a:moveTo>
                    <a:pt x="84593" y="0"/>
                  </a:moveTo>
                  <a:lnTo>
                    <a:pt x="1144710" y="0"/>
                  </a:lnTo>
                  <a:cubicBezTo>
                    <a:pt x="1167146" y="0"/>
                    <a:pt x="1188662" y="8912"/>
                    <a:pt x="1204527" y="24777"/>
                  </a:cubicBezTo>
                  <a:cubicBezTo>
                    <a:pt x="1220391" y="40641"/>
                    <a:pt x="1229303" y="62157"/>
                    <a:pt x="1229303" y="84593"/>
                  </a:cubicBezTo>
                  <a:lnTo>
                    <a:pt x="1229303" y="963263"/>
                  </a:lnTo>
                  <a:cubicBezTo>
                    <a:pt x="1229303" y="985699"/>
                    <a:pt x="1220391" y="1007215"/>
                    <a:pt x="1204527" y="1023080"/>
                  </a:cubicBezTo>
                  <a:cubicBezTo>
                    <a:pt x="1188662" y="1038944"/>
                    <a:pt x="1167146" y="1047856"/>
                    <a:pt x="1144710" y="1047856"/>
                  </a:cubicBezTo>
                  <a:lnTo>
                    <a:pt x="84593" y="1047856"/>
                  </a:lnTo>
                  <a:cubicBezTo>
                    <a:pt x="62157" y="1047856"/>
                    <a:pt x="40641" y="1038944"/>
                    <a:pt x="24777" y="1023080"/>
                  </a:cubicBezTo>
                  <a:cubicBezTo>
                    <a:pt x="8912" y="1007215"/>
                    <a:pt x="0" y="985699"/>
                    <a:pt x="0" y="963263"/>
                  </a:cubicBezTo>
                  <a:lnTo>
                    <a:pt x="0" y="84593"/>
                  </a:lnTo>
                  <a:cubicBezTo>
                    <a:pt x="0" y="62157"/>
                    <a:pt x="8912" y="40641"/>
                    <a:pt x="24777" y="24777"/>
                  </a:cubicBezTo>
                  <a:cubicBezTo>
                    <a:pt x="40641" y="8912"/>
                    <a:pt x="62157" y="0"/>
                    <a:pt x="845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5916040"/>
            <a:ext cx="4380561" cy="370879"/>
          </a:xfrm>
          <a:custGeom>
            <a:avLst/>
            <a:gdLst/>
            <a:ahLst/>
            <a:cxnLst/>
            <a:rect l="l" t="t" r="r" b="b"/>
            <a:pathLst>
              <a:path w="4380561" h="370879">
                <a:moveTo>
                  <a:pt x="0" y="0"/>
                </a:moveTo>
                <a:lnTo>
                  <a:pt x="4380561" y="0"/>
                </a:lnTo>
                <a:lnTo>
                  <a:pt x="4380561" y="370879"/>
                </a:lnTo>
                <a:lnTo>
                  <a:pt x="0" y="370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180" r="-224539" b="-8055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8030344"/>
            <a:ext cx="1639838" cy="380883"/>
          </a:xfrm>
          <a:custGeom>
            <a:avLst/>
            <a:gdLst/>
            <a:ahLst/>
            <a:cxnLst/>
            <a:rect l="l" t="t" r="r" b="b"/>
            <a:pathLst>
              <a:path w="1639838" h="380883">
                <a:moveTo>
                  <a:pt x="0" y="0"/>
                </a:moveTo>
                <a:lnTo>
                  <a:pt x="1639838" y="0"/>
                </a:lnTo>
                <a:lnTo>
                  <a:pt x="1639838" y="380883"/>
                </a:lnTo>
                <a:lnTo>
                  <a:pt x="0" y="380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7029" t="-9675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6286919"/>
            <a:ext cx="4380561" cy="342468"/>
          </a:xfrm>
          <a:custGeom>
            <a:avLst/>
            <a:gdLst/>
            <a:ahLst/>
            <a:cxnLst/>
            <a:rect l="l" t="t" r="r" b="b"/>
            <a:pathLst>
              <a:path w="4380561" h="342468">
                <a:moveTo>
                  <a:pt x="0" y="0"/>
                </a:moveTo>
                <a:lnTo>
                  <a:pt x="4380561" y="0"/>
                </a:lnTo>
                <a:lnTo>
                  <a:pt x="4380561" y="342468"/>
                </a:lnTo>
                <a:lnTo>
                  <a:pt x="0" y="342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132" t="-21674" r="-135518" b="-10403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6629387"/>
            <a:ext cx="2706485" cy="326811"/>
          </a:xfrm>
          <a:custGeom>
            <a:avLst/>
            <a:gdLst/>
            <a:ahLst/>
            <a:cxnLst/>
            <a:rect l="l" t="t" r="r" b="b"/>
            <a:pathLst>
              <a:path w="2706485" h="326811">
                <a:moveTo>
                  <a:pt x="0" y="0"/>
                </a:moveTo>
                <a:lnTo>
                  <a:pt x="2706485" y="0"/>
                </a:lnTo>
                <a:lnTo>
                  <a:pt x="2706485" y="326810"/>
                </a:lnTo>
                <a:lnTo>
                  <a:pt x="0" y="326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7197" t="-22712" r="-120922" b="-11381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6956197"/>
            <a:ext cx="4533115" cy="365161"/>
          </a:xfrm>
          <a:custGeom>
            <a:avLst/>
            <a:gdLst/>
            <a:ahLst/>
            <a:cxnLst/>
            <a:rect l="l" t="t" r="r" b="b"/>
            <a:pathLst>
              <a:path w="4533115" h="365161">
                <a:moveTo>
                  <a:pt x="0" y="0"/>
                </a:moveTo>
                <a:lnTo>
                  <a:pt x="4533115" y="0"/>
                </a:lnTo>
                <a:lnTo>
                  <a:pt x="4533115" y="365162"/>
                </a:lnTo>
                <a:lnTo>
                  <a:pt x="0" y="36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1" t="-107703" r="-22077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7321359"/>
            <a:ext cx="4208264" cy="354493"/>
          </a:xfrm>
          <a:custGeom>
            <a:avLst/>
            <a:gdLst/>
            <a:ahLst/>
            <a:cxnLst/>
            <a:rect l="l" t="t" r="r" b="b"/>
            <a:pathLst>
              <a:path w="4208264" h="354493">
                <a:moveTo>
                  <a:pt x="0" y="0"/>
                </a:moveTo>
                <a:lnTo>
                  <a:pt x="4208264" y="0"/>
                </a:lnTo>
                <a:lnTo>
                  <a:pt x="4208264" y="354492"/>
                </a:lnTo>
                <a:lnTo>
                  <a:pt x="0" y="35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167" t="-107703" r="-131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7675851"/>
            <a:ext cx="4016110" cy="354493"/>
          </a:xfrm>
          <a:custGeom>
            <a:avLst/>
            <a:gdLst/>
            <a:ahLst/>
            <a:cxnLst/>
            <a:rect l="l" t="t" r="r" b="b"/>
            <a:pathLst>
              <a:path w="4016110" h="354493">
                <a:moveTo>
                  <a:pt x="0" y="0"/>
                </a:moveTo>
                <a:lnTo>
                  <a:pt x="4016110" y="0"/>
                </a:lnTo>
                <a:lnTo>
                  <a:pt x="4016110" y="354493"/>
                </a:lnTo>
                <a:lnTo>
                  <a:pt x="0" y="35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936" t="-107703" r="-3791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2354" y="5393674"/>
            <a:ext cx="3708801" cy="522366"/>
          </a:xfrm>
          <a:custGeom>
            <a:avLst/>
            <a:gdLst/>
            <a:ahLst/>
            <a:cxnLst/>
            <a:rect l="l" t="t" r="r" b="b"/>
            <a:pathLst>
              <a:path w="3708801" h="522366">
                <a:moveTo>
                  <a:pt x="0" y="0"/>
                </a:moveTo>
                <a:lnTo>
                  <a:pt x="3708802" y="0"/>
                </a:lnTo>
                <a:lnTo>
                  <a:pt x="3708802" y="522366"/>
                </a:lnTo>
                <a:lnTo>
                  <a:pt x="0" y="522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3054898"/>
            <a:ext cx="420826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9FCFF"/>
                </a:solidFill>
                <a:latin typeface="210 디딤고딕 Light"/>
              </a:rPr>
              <a:t>RestTemplate와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9FCFF"/>
                </a:solidFill>
                <a:latin typeface="210 디딤고딕 Light"/>
              </a:rPr>
              <a:t>webflux의 차이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1704" y="4576126"/>
            <a:ext cx="2104132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ea typeface="210 디딤고딕 Bold"/>
              </a:rPr>
              <a:t>토큰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34560" y="2032317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"/>
              </a:rPr>
              <a:t>엑세스 토큰의 구조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34560" y="3643946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"/>
              </a:rPr>
              <a:t>JWT는 어디에 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34560" y="5294629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"/>
              </a:rPr>
              <a:t>토큰 사용과정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34560" y="6941819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"/>
              </a:rPr>
              <a:t>쿠키와 세션의 차이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9638" y="4157661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"/>
              </a:rPr>
              <a:t>통칭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41796"/>
            <a:ext cx="7751182" cy="100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5"/>
              </a:lnSpc>
            </a:pPr>
            <a:r>
              <a:rPr lang="en-US" sz="5847" spc="877">
                <a:solidFill>
                  <a:srgbClr val="273755"/>
                </a:solidFill>
                <a:latin typeface="210 디딤고딕 Bold"/>
              </a:rPr>
              <a:t>Json Web Token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753" y="1740811"/>
            <a:ext cx="14400386" cy="7517489"/>
          </a:xfrm>
          <a:custGeom>
            <a:avLst/>
            <a:gdLst/>
            <a:ahLst/>
            <a:cxnLst/>
            <a:rect l="l" t="t" r="r" b="b"/>
            <a:pathLst>
              <a:path w="14400386" h="7517489">
                <a:moveTo>
                  <a:pt x="0" y="0"/>
                </a:moveTo>
                <a:lnTo>
                  <a:pt x="14400386" y="0"/>
                </a:lnTo>
                <a:lnTo>
                  <a:pt x="14400386" y="7517489"/>
                </a:lnTo>
                <a:lnTo>
                  <a:pt x="0" y="7517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1753" y="7947658"/>
            <a:ext cx="3186983" cy="1285976"/>
          </a:xfrm>
          <a:custGeom>
            <a:avLst/>
            <a:gdLst/>
            <a:ahLst/>
            <a:cxnLst/>
            <a:rect l="l" t="t" r="r" b="b"/>
            <a:pathLst>
              <a:path w="3186983" h="1285976">
                <a:moveTo>
                  <a:pt x="0" y="0"/>
                </a:moveTo>
                <a:lnTo>
                  <a:pt x="3186983" y="0"/>
                </a:lnTo>
                <a:lnTo>
                  <a:pt x="3186983" y="1285976"/>
                </a:lnTo>
                <a:lnTo>
                  <a:pt x="0" y="128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131071" y="2300437"/>
            <a:ext cx="16220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헤더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31071" y="4301327"/>
            <a:ext cx="16220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내용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31071" y="6601830"/>
            <a:ext cx="16220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서명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6156" y="5648501"/>
            <a:ext cx="8035789" cy="228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6"/>
              </a:lnSpc>
            </a:pPr>
            <a:r>
              <a:rPr lang="en-US" sz="2604">
                <a:solidFill>
                  <a:srgbClr val="273755"/>
                </a:solidFill>
                <a:ea typeface="210 디딤고딕 Light"/>
              </a:rPr>
              <a:t>웹표준 (</a:t>
            </a:r>
            <a:r>
              <a:rPr lang="en-US" sz="2604">
                <a:solidFill>
                  <a:srgbClr val="273755"/>
                </a:solidFill>
                <a:latin typeface="210 디딤고딕 Light"/>
                <a:hlinkClick r:id="rId4" tooltip="https://tools.ietf.org/html/rfc7519"/>
              </a:rPr>
              <a:t>RFC7519</a:t>
            </a:r>
            <a:r>
              <a:rPr lang="en-US" sz="2604">
                <a:solidFill>
                  <a:srgbClr val="273755"/>
                </a:solidFill>
                <a:latin typeface="210 디딤고딕 Light"/>
              </a:rPr>
              <a:t>)에 등록되어 범용적</a:t>
            </a:r>
          </a:p>
          <a:p>
            <a:pPr>
              <a:lnSpc>
                <a:spcPts val="3646"/>
              </a:lnSpc>
            </a:pPr>
            <a:r>
              <a:rPr lang="en-US" sz="2604">
                <a:solidFill>
                  <a:srgbClr val="273755"/>
                </a:solidFill>
                <a:ea typeface="210 디딤고딕 Light"/>
              </a:rPr>
              <a:t>높은 안정성과 전달성</a:t>
            </a:r>
          </a:p>
          <a:p>
            <a:pPr>
              <a:lnSpc>
                <a:spcPts val="3646"/>
              </a:lnSpc>
            </a:pPr>
            <a:r>
              <a:rPr lang="en-US" sz="2604">
                <a:solidFill>
                  <a:srgbClr val="273755"/>
                </a:solidFill>
                <a:latin typeface="210 디딤고딕 Light"/>
              </a:rPr>
              <a:t>JSON타입이며 Base64로 인코딩</a:t>
            </a:r>
          </a:p>
          <a:p>
            <a:pPr>
              <a:lnSpc>
                <a:spcPts val="3646"/>
              </a:lnSpc>
            </a:pPr>
            <a:r>
              <a:rPr lang="en-US" sz="2604">
                <a:solidFill>
                  <a:srgbClr val="273755"/>
                </a:solidFill>
                <a:latin typeface="210 디딤고딕 Light"/>
              </a:rPr>
              <a:t>self-containde 해서 URL,HTTP헤더로 쉽게 변환</a:t>
            </a:r>
          </a:p>
          <a:p>
            <a:pPr>
              <a:lnSpc>
                <a:spcPts val="3646"/>
              </a:lnSpc>
            </a:pPr>
            <a:r>
              <a:rPr lang="en-US" sz="2604">
                <a:solidFill>
                  <a:srgbClr val="273755"/>
                </a:solidFill>
                <a:ea typeface="210 디딤고딕 Light"/>
              </a:rPr>
              <a:t>변환이 쉬운만큼 탈취당했을시 보안에도 취약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58339" y="8090212"/>
            <a:ext cx="3661866" cy="93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r>
              <a:rPr lang="en-US" sz="2661">
                <a:solidFill>
                  <a:srgbClr val="273755"/>
                </a:solidFill>
                <a:ea typeface="210 디딤고딕 Light"/>
              </a:rPr>
              <a:t>그럼으로 유출되어도 큰 문제 없는 데이터만 저장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81519" y="904875"/>
            <a:ext cx="4596301" cy="105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7"/>
              </a:lnSpc>
            </a:pPr>
            <a:r>
              <a:rPr lang="en-US" sz="6155" spc="923">
                <a:solidFill>
                  <a:srgbClr val="273755"/>
                </a:solidFill>
                <a:ea typeface="210 디딤고딕 Bold"/>
              </a:rPr>
              <a:t>엑세스 토큰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09343" y="1160421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"/>
              </a:rPr>
              <a:t>의 구조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751120" cy="3422929"/>
          </a:xfrm>
          <a:custGeom>
            <a:avLst/>
            <a:gdLst/>
            <a:ahLst/>
            <a:cxnLst/>
            <a:rect l="l" t="t" r="r" b="b"/>
            <a:pathLst>
              <a:path w="3751120" h="3422929">
                <a:moveTo>
                  <a:pt x="0" y="0"/>
                </a:moveTo>
                <a:lnTo>
                  <a:pt x="3751120" y="0"/>
                </a:lnTo>
                <a:lnTo>
                  <a:pt x="3751120" y="3422929"/>
                </a:lnTo>
                <a:lnTo>
                  <a:pt x="0" y="3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466" r="-96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56599" y="2285524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791676" y="1822510"/>
            <a:ext cx="2948940" cy="863918"/>
            <a:chOff x="0" y="0"/>
            <a:chExt cx="3931920" cy="1151890"/>
          </a:xfrm>
        </p:grpSpPr>
        <p:sp>
          <p:nvSpPr>
            <p:cNvPr id="6" name="Freeform 6"/>
            <p:cNvSpPr/>
            <p:nvPr/>
          </p:nvSpPr>
          <p:spPr>
            <a:xfrm>
              <a:off x="48260" y="50800"/>
              <a:ext cx="3835400" cy="1051560"/>
            </a:xfrm>
            <a:custGeom>
              <a:avLst/>
              <a:gdLst/>
              <a:ahLst/>
              <a:cxnLst/>
              <a:rect l="l" t="t" r="r" b="b"/>
              <a:pathLst>
                <a:path w="3835400" h="1051560">
                  <a:moveTo>
                    <a:pt x="33020" y="0"/>
                  </a:moveTo>
                  <a:cubicBezTo>
                    <a:pt x="1210310" y="369570"/>
                    <a:pt x="1443990" y="429260"/>
                    <a:pt x="1784350" y="508000"/>
                  </a:cubicBezTo>
                  <a:cubicBezTo>
                    <a:pt x="2273300" y="621030"/>
                    <a:pt x="3293110" y="808990"/>
                    <a:pt x="3577590" y="876300"/>
                  </a:cubicBezTo>
                  <a:cubicBezTo>
                    <a:pt x="3667760" y="897890"/>
                    <a:pt x="3713480" y="909320"/>
                    <a:pt x="3754120" y="923290"/>
                  </a:cubicBezTo>
                  <a:cubicBezTo>
                    <a:pt x="3775710" y="930910"/>
                    <a:pt x="3790950" y="934720"/>
                    <a:pt x="3803650" y="946150"/>
                  </a:cubicBezTo>
                  <a:cubicBezTo>
                    <a:pt x="3816350" y="957580"/>
                    <a:pt x="3835400" y="975360"/>
                    <a:pt x="3832860" y="989330"/>
                  </a:cubicBezTo>
                  <a:cubicBezTo>
                    <a:pt x="3829050" y="1009650"/>
                    <a:pt x="3757930" y="1051560"/>
                    <a:pt x="3740150" y="1049020"/>
                  </a:cubicBezTo>
                  <a:cubicBezTo>
                    <a:pt x="3732530" y="1047750"/>
                    <a:pt x="3726180" y="1037590"/>
                    <a:pt x="3724910" y="1029970"/>
                  </a:cubicBezTo>
                  <a:cubicBezTo>
                    <a:pt x="3723640" y="1023620"/>
                    <a:pt x="3724910" y="1012190"/>
                    <a:pt x="3729990" y="1007110"/>
                  </a:cubicBezTo>
                  <a:cubicBezTo>
                    <a:pt x="3735070" y="1002030"/>
                    <a:pt x="3745230" y="998220"/>
                    <a:pt x="3752850" y="999490"/>
                  </a:cubicBezTo>
                  <a:cubicBezTo>
                    <a:pt x="3759200" y="1000760"/>
                    <a:pt x="3769360" y="1007110"/>
                    <a:pt x="3771900" y="1013460"/>
                  </a:cubicBezTo>
                  <a:cubicBezTo>
                    <a:pt x="3774440" y="1019810"/>
                    <a:pt x="3774440" y="1031240"/>
                    <a:pt x="3770630" y="1037590"/>
                  </a:cubicBezTo>
                  <a:cubicBezTo>
                    <a:pt x="3766820" y="1043940"/>
                    <a:pt x="3757930" y="1050290"/>
                    <a:pt x="3751580" y="1050290"/>
                  </a:cubicBezTo>
                  <a:cubicBezTo>
                    <a:pt x="3743960" y="1050290"/>
                    <a:pt x="3728720" y="1041400"/>
                    <a:pt x="3724910" y="1033780"/>
                  </a:cubicBezTo>
                  <a:cubicBezTo>
                    <a:pt x="3722370" y="1027430"/>
                    <a:pt x="3723640" y="1016000"/>
                    <a:pt x="3728720" y="1009650"/>
                  </a:cubicBezTo>
                  <a:cubicBezTo>
                    <a:pt x="3736340" y="999490"/>
                    <a:pt x="3780790" y="999490"/>
                    <a:pt x="3780790" y="991870"/>
                  </a:cubicBezTo>
                  <a:cubicBezTo>
                    <a:pt x="3780790" y="980440"/>
                    <a:pt x="3726180" y="967740"/>
                    <a:pt x="3663950" y="949960"/>
                  </a:cubicBezTo>
                  <a:cubicBezTo>
                    <a:pt x="3434080" y="885190"/>
                    <a:pt x="2518410" y="725170"/>
                    <a:pt x="2025650" y="613410"/>
                  </a:cubicBezTo>
                  <a:cubicBezTo>
                    <a:pt x="1616710" y="520700"/>
                    <a:pt x="1256030" y="434340"/>
                    <a:pt x="906780" y="335280"/>
                  </a:cubicBezTo>
                  <a:cubicBezTo>
                    <a:pt x="591820" y="245110"/>
                    <a:pt x="91440" y="114300"/>
                    <a:pt x="19050" y="49530"/>
                  </a:cubicBezTo>
                  <a:cubicBezTo>
                    <a:pt x="3810" y="36830"/>
                    <a:pt x="0" y="22860"/>
                    <a:pt x="2540" y="13970"/>
                  </a:cubicBezTo>
                  <a:cubicBezTo>
                    <a:pt x="5080" y="6350"/>
                    <a:pt x="33020" y="0"/>
                    <a:pt x="33020" y="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441055" y="2285524"/>
            <a:ext cx="340995" cy="611505"/>
            <a:chOff x="0" y="0"/>
            <a:chExt cx="454660" cy="815340"/>
          </a:xfrm>
        </p:grpSpPr>
        <p:sp>
          <p:nvSpPr>
            <p:cNvPr id="8" name="Freeform 8"/>
            <p:cNvSpPr/>
            <p:nvPr/>
          </p:nvSpPr>
          <p:spPr>
            <a:xfrm>
              <a:off x="49530" y="48260"/>
              <a:ext cx="354330" cy="717550"/>
            </a:xfrm>
            <a:custGeom>
              <a:avLst/>
              <a:gdLst/>
              <a:ahLst/>
              <a:cxnLst/>
              <a:rect l="l" t="t" r="r" b="b"/>
              <a:pathLst>
                <a:path w="354330" h="717550">
                  <a:moveTo>
                    <a:pt x="354330" y="30480"/>
                  </a:moveTo>
                  <a:cubicBezTo>
                    <a:pt x="312420" y="226060"/>
                    <a:pt x="304800" y="252730"/>
                    <a:pt x="280670" y="303530"/>
                  </a:cubicBezTo>
                  <a:cubicBezTo>
                    <a:pt x="236220" y="398780"/>
                    <a:pt x="96520" y="664210"/>
                    <a:pt x="48260" y="701040"/>
                  </a:cubicBezTo>
                  <a:cubicBezTo>
                    <a:pt x="35560" y="711200"/>
                    <a:pt x="22860" y="713740"/>
                    <a:pt x="15240" y="709930"/>
                  </a:cubicBezTo>
                  <a:cubicBezTo>
                    <a:pt x="7620" y="706120"/>
                    <a:pt x="0" y="681990"/>
                    <a:pt x="3810" y="678180"/>
                  </a:cubicBezTo>
                  <a:cubicBezTo>
                    <a:pt x="8890" y="673100"/>
                    <a:pt x="55880" y="692150"/>
                    <a:pt x="55880" y="699770"/>
                  </a:cubicBezTo>
                  <a:cubicBezTo>
                    <a:pt x="55880" y="704850"/>
                    <a:pt x="34290" y="717550"/>
                    <a:pt x="26670" y="716280"/>
                  </a:cubicBezTo>
                  <a:cubicBezTo>
                    <a:pt x="19050" y="715010"/>
                    <a:pt x="10160" y="703580"/>
                    <a:pt x="7620" y="694690"/>
                  </a:cubicBezTo>
                  <a:cubicBezTo>
                    <a:pt x="5080" y="681990"/>
                    <a:pt x="13970" y="661670"/>
                    <a:pt x="24130" y="642620"/>
                  </a:cubicBezTo>
                  <a:cubicBezTo>
                    <a:pt x="40640" y="612140"/>
                    <a:pt x="78740" y="570230"/>
                    <a:pt x="110490" y="533400"/>
                  </a:cubicBezTo>
                  <a:cubicBezTo>
                    <a:pt x="143510" y="494030"/>
                    <a:pt x="191770" y="422910"/>
                    <a:pt x="219710" y="415290"/>
                  </a:cubicBezTo>
                  <a:cubicBezTo>
                    <a:pt x="233680" y="411480"/>
                    <a:pt x="250190" y="419100"/>
                    <a:pt x="255270" y="426720"/>
                  </a:cubicBezTo>
                  <a:cubicBezTo>
                    <a:pt x="259080" y="433070"/>
                    <a:pt x="255270" y="452120"/>
                    <a:pt x="248920" y="457200"/>
                  </a:cubicBezTo>
                  <a:cubicBezTo>
                    <a:pt x="241300" y="462280"/>
                    <a:pt x="217170" y="459740"/>
                    <a:pt x="212090" y="453390"/>
                  </a:cubicBezTo>
                  <a:cubicBezTo>
                    <a:pt x="207010" y="447040"/>
                    <a:pt x="210820" y="421640"/>
                    <a:pt x="217170" y="416560"/>
                  </a:cubicBezTo>
                  <a:cubicBezTo>
                    <a:pt x="223520" y="411480"/>
                    <a:pt x="242570" y="412750"/>
                    <a:pt x="248920" y="417830"/>
                  </a:cubicBezTo>
                  <a:cubicBezTo>
                    <a:pt x="255270" y="422910"/>
                    <a:pt x="259080" y="434340"/>
                    <a:pt x="255270" y="448310"/>
                  </a:cubicBezTo>
                  <a:cubicBezTo>
                    <a:pt x="245110" y="488950"/>
                    <a:pt x="101600" y="617220"/>
                    <a:pt x="71120" y="664210"/>
                  </a:cubicBezTo>
                  <a:cubicBezTo>
                    <a:pt x="58420" y="684530"/>
                    <a:pt x="59690" y="702310"/>
                    <a:pt x="49530" y="709930"/>
                  </a:cubicBezTo>
                  <a:cubicBezTo>
                    <a:pt x="40640" y="716280"/>
                    <a:pt x="22860" y="716280"/>
                    <a:pt x="16510" y="711200"/>
                  </a:cubicBezTo>
                  <a:cubicBezTo>
                    <a:pt x="10160" y="706120"/>
                    <a:pt x="5080" y="687070"/>
                    <a:pt x="8890" y="683260"/>
                  </a:cubicBezTo>
                  <a:cubicBezTo>
                    <a:pt x="13970" y="679450"/>
                    <a:pt x="50800" y="690880"/>
                    <a:pt x="50800" y="695960"/>
                  </a:cubicBezTo>
                  <a:cubicBezTo>
                    <a:pt x="50800" y="699770"/>
                    <a:pt x="24130" y="712470"/>
                    <a:pt x="15240" y="709930"/>
                  </a:cubicBezTo>
                  <a:cubicBezTo>
                    <a:pt x="7620" y="707390"/>
                    <a:pt x="1270" y="698500"/>
                    <a:pt x="1270" y="684530"/>
                  </a:cubicBezTo>
                  <a:cubicBezTo>
                    <a:pt x="1270" y="631190"/>
                    <a:pt x="187960" y="379730"/>
                    <a:pt x="232410" y="285750"/>
                  </a:cubicBezTo>
                  <a:cubicBezTo>
                    <a:pt x="255270" y="237490"/>
                    <a:pt x="262890" y="213360"/>
                    <a:pt x="274320" y="171450"/>
                  </a:cubicBezTo>
                  <a:cubicBezTo>
                    <a:pt x="287020" y="124460"/>
                    <a:pt x="287020" y="39370"/>
                    <a:pt x="304800" y="16510"/>
                  </a:cubicBezTo>
                  <a:cubicBezTo>
                    <a:pt x="313690" y="6350"/>
                    <a:pt x="327660" y="0"/>
                    <a:pt x="335280" y="2540"/>
                  </a:cubicBezTo>
                  <a:cubicBezTo>
                    <a:pt x="344170" y="5080"/>
                    <a:pt x="354330" y="30480"/>
                    <a:pt x="354330" y="304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8635365" y="2362676"/>
            <a:ext cx="628650" cy="597218"/>
            <a:chOff x="0" y="0"/>
            <a:chExt cx="838200" cy="796290"/>
          </a:xfrm>
        </p:grpSpPr>
        <p:sp>
          <p:nvSpPr>
            <p:cNvPr id="10" name="Freeform 10"/>
            <p:cNvSpPr/>
            <p:nvPr/>
          </p:nvSpPr>
          <p:spPr>
            <a:xfrm>
              <a:off x="49530" y="50800"/>
              <a:ext cx="737870" cy="707390"/>
            </a:xfrm>
            <a:custGeom>
              <a:avLst/>
              <a:gdLst/>
              <a:ahLst/>
              <a:cxnLst/>
              <a:rect l="l" t="t" r="r" b="b"/>
              <a:pathLst>
                <a:path w="737870" h="707390">
                  <a:moveTo>
                    <a:pt x="173990" y="0"/>
                  </a:moveTo>
                  <a:cubicBezTo>
                    <a:pt x="246380" y="5080"/>
                    <a:pt x="267970" y="13970"/>
                    <a:pt x="302260" y="31750"/>
                  </a:cubicBezTo>
                  <a:cubicBezTo>
                    <a:pt x="375920" y="71120"/>
                    <a:pt x="556260" y="190500"/>
                    <a:pt x="628650" y="251460"/>
                  </a:cubicBezTo>
                  <a:cubicBezTo>
                    <a:pt x="670560" y="287020"/>
                    <a:pt x="699770" y="316230"/>
                    <a:pt x="717550" y="345440"/>
                  </a:cubicBezTo>
                  <a:cubicBezTo>
                    <a:pt x="730250" y="365760"/>
                    <a:pt x="737870" y="387350"/>
                    <a:pt x="737870" y="405130"/>
                  </a:cubicBezTo>
                  <a:cubicBezTo>
                    <a:pt x="737870" y="419100"/>
                    <a:pt x="735330" y="427990"/>
                    <a:pt x="725170" y="440690"/>
                  </a:cubicBezTo>
                  <a:cubicBezTo>
                    <a:pt x="701040" y="468630"/>
                    <a:pt x="619760" y="505460"/>
                    <a:pt x="558800" y="533400"/>
                  </a:cubicBezTo>
                  <a:cubicBezTo>
                    <a:pt x="491490" y="563880"/>
                    <a:pt x="420370" y="589280"/>
                    <a:pt x="340360" y="614680"/>
                  </a:cubicBezTo>
                  <a:cubicBezTo>
                    <a:pt x="245110" y="643890"/>
                    <a:pt x="60960" y="707390"/>
                    <a:pt x="20320" y="694690"/>
                  </a:cubicBezTo>
                  <a:cubicBezTo>
                    <a:pt x="7620" y="690880"/>
                    <a:pt x="1270" y="680720"/>
                    <a:pt x="1270" y="673100"/>
                  </a:cubicBezTo>
                  <a:cubicBezTo>
                    <a:pt x="1270" y="664210"/>
                    <a:pt x="10160" y="651510"/>
                    <a:pt x="20320" y="645160"/>
                  </a:cubicBezTo>
                  <a:cubicBezTo>
                    <a:pt x="35560" y="635000"/>
                    <a:pt x="82550" y="627380"/>
                    <a:pt x="95250" y="635000"/>
                  </a:cubicBezTo>
                  <a:cubicBezTo>
                    <a:pt x="104140" y="640080"/>
                    <a:pt x="107950" y="656590"/>
                    <a:pt x="105410" y="664210"/>
                  </a:cubicBezTo>
                  <a:cubicBezTo>
                    <a:pt x="104140" y="670560"/>
                    <a:pt x="95250" y="679450"/>
                    <a:pt x="87630" y="680720"/>
                  </a:cubicBezTo>
                  <a:cubicBezTo>
                    <a:pt x="78740" y="681990"/>
                    <a:pt x="57150" y="669290"/>
                    <a:pt x="55880" y="661670"/>
                  </a:cubicBezTo>
                  <a:cubicBezTo>
                    <a:pt x="54610" y="652780"/>
                    <a:pt x="68580" y="633730"/>
                    <a:pt x="77470" y="631190"/>
                  </a:cubicBezTo>
                  <a:cubicBezTo>
                    <a:pt x="85090" y="629920"/>
                    <a:pt x="100330" y="637540"/>
                    <a:pt x="104140" y="645160"/>
                  </a:cubicBezTo>
                  <a:cubicBezTo>
                    <a:pt x="107950" y="652780"/>
                    <a:pt x="105410" y="668020"/>
                    <a:pt x="97790" y="675640"/>
                  </a:cubicBezTo>
                  <a:cubicBezTo>
                    <a:pt x="85090" y="688340"/>
                    <a:pt x="24130" y="697230"/>
                    <a:pt x="10160" y="689610"/>
                  </a:cubicBezTo>
                  <a:cubicBezTo>
                    <a:pt x="2540" y="685800"/>
                    <a:pt x="0" y="674370"/>
                    <a:pt x="1270" y="666750"/>
                  </a:cubicBezTo>
                  <a:cubicBezTo>
                    <a:pt x="2540" y="659130"/>
                    <a:pt x="7620" y="652780"/>
                    <a:pt x="20320" y="645160"/>
                  </a:cubicBezTo>
                  <a:cubicBezTo>
                    <a:pt x="64770" y="617220"/>
                    <a:pt x="290830" y="575310"/>
                    <a:pt x="394970" y="541020"/>
                  </a:cubicBezTo>
                  <a:cubicBezTo>
                    <a:pt x="471170" y="515620"/>
                    <a:pt x="538480" y="490220"/>
                    <a:pt x="591820" y="464820"/>
                  </a:cubicBezTo>
                  <a:cubicBezTo>
                    <a:pt x="631190" y="445770"/>
                    <a:pt x="681990" y="426720"/>
                    <a:pt x="689610" y="407670"/>
                  </a:cubicBezTo>
                  <a:cubicBezTo>
                    <a:pt x="693420" y="398780"/>
                    <a:pt x="687070" y="391160"/>
                    <a:pt x="680720" y="379730"/>
                  </a:cubicBezTo>
                  <a:cubicBezTo>
                    <a:pt x="668020" y="358140"/>
                    <a:pt x="636270" y="325120"/>
                    <a:pt x="601980" y="294640"/>
                  </a:cubicBezTo>
                  <a:cubicBezTo>
                    <a:pt x="551180" y="250190"/>
                    <a:pt x="459740" y="191770"/>
                    <a:pt x="394970" y="149860"/>
                  </a:cubicBezTo>
                  <a:cubicBezTo>
                    <a:pt x="341630" y="115570"/>
                    <a:pt x="289560" y="77470"/>
                    <a:pt x="245110" y="60960"/>
                  </a:cubicBezTo>
                  <a:cubicBezTo>
                    <a:pt x="213360" y="49530"/>
                    <a:pt x="171450" y="57150"/>
                    <a:pt x="157480" y="44450"/>
                  </a:cubicBezTo>
                  <a:cubicBezTo>
                    <a:pt x="149860" y="36830"/>
                    <a:pt x="147320" y="24130"/>
                    <a:pt x="149860" y="16510"/>
                  </a:cubicBezTo>
                  <a:cubicBezTo>
                    <a:pt x="152400" y="8890"/>
                    <a:pt x="173990" y="0"/>
                    <a:pt x="173990" y="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5786921" y="3826669"/>
            <a:ext cx="3308033" cy="238125"/>
            <a:chOff x="0" y="0"/>
            <a:chExt cx="4410710" cy="317500"/>
          </a:xfrm>
        </p:grpSpPr>
        <p:sp>
          <p:nvSpPr>
            <p:cNvPr id="12" name="Freeform 12"/>
            <p:cNvSpPr/>
            <p:nvPr/>
          </p:nvSpPr>
          <p:spPr>
            <a:xfrm>
              <a:off x="49530" y="49530"/>
              <a:ext cx="4310380" cy="217170"/>
            </a:xfrm>
            <a:custGeom>
              <a:avLst/>
              <a:gdLst/>
              <a:ahLst/>
              <a:cxnLst/>
              <a:rect l="l" t="t" r="r" b="b"/>
              <a:pathLst>
                <a:path w="4310380" h="217170">
                  <a:moveTo>
                    <a:pt x="4286250" y="217170"/>
                  </a:moveTo>
                  <a:cubicBezTo>
                    <a:pt x="3430270" y="182880"/>
                    <a:pt x="2967990" y="127000"/>
                    <a:pt x="2567940" y="104140"/>
                  </a:cubicBezTo>
                  <a:cubicBezTo>
                    <a:pt x="2153920" y="80010"/>
                    <a:pt x="1630680" y="69850"/>
                    <a:pt x="1305560" y="60960"/>
                  </a:cubicBezTo>
                  <a:cubicBezTo>
                    <a:pt x="1101090" y="55880"/>
                    <a:pt x="979170" y="50800"/>
                    <a:pt x="806450" y="52070"/>
                  </a:cubicBezTo>
                  <a:cubicBezTo>
                    <a:pt x="621030" y="53340"/>
                    <a:pt x="368300" y="57150"/>
                    <a:pt x="231140" y="71120"/>
                  </a:cubicBezTo>
                  <a:cubicBezTo>
                    <a:pt x="153670" y="78740"/>
                    <a:pt x="80010" y="82550"/>
                    <a:pt x="50800" y="101600"/>
                  </a:cubicBezTo>
                  <a:cubicBezTo>
                    <a:pt x="36830" y="110490"/>
                    <a:pt x="38100" y="129540"/>
                    <a:pt x="29210" y="132080"/>
                  </a:cubicBezTo>
                  <a:cubicBezTo>
                    <a:pt x="22860" y="133350"/>
                    <a:pt x="12700" y="128270"/>
                    <a:pt x="7620" y="123190"/>
                  </a:cubicBezTo>
                  <a:cubicBezTo>
                    <a:pt x="2540" y="118110"/>
                    <a:pt x="0" y="106680"/>
                    <a:pt x="1270" y="100330"/>
                  </a:cubicBezTo>
                  <a:cubicBezTo>
                    <a:pt x="2540" y="93980"/>
                    <a:pt x="11430" y="85090"/>
                    <a:pt x="17780" y="82550"/>
                  </a:cubicBezTo>
                  <a:cubicBezTo>
                    <a:pt x="24130" y="80010"/>
                    <a:pt x="35560" y="82550"/>
                    <a:pt x="41910" y="86360"/>
                  </a:cubicBezTo>
                  <a:cubicBezTo>
                    <a:pt x="46990" y="90170"/>
                    <a:pt x="52070" y="101600"/>
                    <a:pt x="52070" y="107950"/>
                  </a:cubicBezTo>
                  <a:cubicBezTo>
                    <a:pt x="52070" y="115570"/>
                    <a:pt x="45720" y="124460"/>
                    <a:pt x="39370" y="128270"/>
                  </a:cubicBezTo>
                  <a:cubicBezTo>
                    <a:pt x="33020" y="132080"/>
                    <a:pt x="22860" y="132080"/>
                    <a:pt x="16510" y="129540"/>
                  </a:cubicBezTo>
                  <a:cubicBezTo>
                    <a:pt x="10160" y="127000"/>
                    <a:pt x="1270" y="118110"/>
                    <a:pt x="1270" y="110490"/>
                  </a:cubicBezTo>
                  <a:cubicBezTo>
                    <a:pt x="1270" y="96520"/>
                    <a:pt x="20320" y="67310"/>
                    <a:pt x="43180" y="53340"/>
                  </a:cubicBezTo>
                  <a:cubicBezTo>
                    <a:pt x="81280" y="29210"/>
                    <a:pt x="149860" y="29210"/>
                    <a:pt x="229870" y="20320"/>
                  </a:cubicBezTo>
                  <a:cubicBezTo>
                    <a:pt x="369570" y="6350"/>
                    <a:pt x="622300" y="2540"/>
                    <a:pt x="807720" y="1270"/>
                  </a:cubicBezTo>
                  <a:cubicBezTo>
                    <a:pt x="980440" y="0"/>
                    <a:pt x="1103630" y="5080"/>
                    <a:pt x="1309370" y="10160"/>
                  </a:cubicBezTo>
                  <a:cubicBezTo>
                    <a:pt x="1634490" y="19050"/>
                    <a:pt x="2160270" y="29210"/>
                    <a:pt x="2573020" y="53340"/>
                  </a:cubicBezTo>
                  <a:cubicBezTo>
                    <a:pt x="2971800" y="76200"/>
                    <a:pt x="3432810" y="132080"/>
                    <a:pt x="3749040" y="149860"/>
                  </a:cubicBezTo>
                  <a:cubicBezTo>
                    <a:pt x="3962400" y="161290"/>
                    <a:pt x="4225290" y="140970"/>
                    <a:pt x="4286250" y="166370"/>
                  </a:cubicBezTo>
                  <a:cubicBezTo>
                    <a:pt x="4301490" y="172720"/>
                    <a:pt x="4310380" y="181610"/>
                    <a:pt x="4310380" y="189230"/>
                  </a:cubicBezTo>
                  <a:cubicBezTo>
                    <a:pt x="4310380" y="198120"/>
                    <a:pt x="4286250" y="217170"/>
                    <a:pt x="4286250" y="2171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5312093" y="3670459"/>
            <a:ext cx="579120" cy="550545"/>
            <a:chOff x="0" y="0"/>
            <a:chExt cx="772160" cy="734060"/>
          </a:xfrm>
        </p:grpSpPr>
        <p:sp>
          <p:nvSpPr>
            <p:cNvPr id="14" name="Freeform 14"/>
            <p:cNvSpPr/>
            <p:nvPr/>
          </p:nvSpPr>
          <p:spPr>
            <a:xfrm>
              <a:off x="46990" y="45720"/>
              <a:ext cx="680720" cy="640080"/>
            </a:xfrm>
            <a:custGeom>
              <a:avLst/>
              <a:gdLst/>
              <a:ahLst/>
              <a:cxnLst/>
              <a:rect l="l" t="t" r="r" b="b"/>
              <a:pathLst>
                <a:path w="680720" h="640080">
                  <a:moveTo>
                    <a:pt x="652780" y="55880"/>
                  </a:moveTo>
                  <a:cubicBezTo>
                    <a:pt x="563880" y="63500"/>
                    <a:pt x="532130" y="85090"/>
                    <a:pt x="495300" y="109220"/>
                  </a:cubicBezTo>
                  <a:cubicBezTo>
                    <a:pt x="443230" y="143510"/>
                    <a:pt x="381000" y="194310"/>
                    <a:pt x="316230" y="248920"/>
                  </a:cubicBezTo>
                  <a:cubicBezTo>
                    <a:pt x="233680" y="318770"/>
                    <a:pt x="39370" y="488950"/>
                    <a:pt x="45720" y="500380"/>
                  </a:cubicBezTo>
                  <a:cubicBezTo>
                    <a:pt x="48260" y="504190"/>
                    <a:pt x="73660" y="486410"/>
                    <a:pt x="92710" y="483870"/>
                  </a:cubicBezTo>
                  <a:cubicBezTo>
                    <a:pt x="119380" y="478790"/>
                    <a:pt x="151130" y="482600"/>
                    <a:pt x="194310" y="485140"/>
                  </a:cubicBezTo>
                  <a:cubicBezTo>
                    <a:pt x="275590" y="490220"/>
                    <a:pt x="463550" y="511810"/>
                    <a:pt x="537210" y="525780"/>
                  </a:cubicBezTo>
                  <a:cubicBezTo>
                    <a:pt x="574040" y="532130"/>
                    <a:pt x="605790" y="532130"/>
                    <a:pt x="617220" y="546100"/>
                  </a:cubicBezTo>
                  <a:cubicBezTo>
                    <a:pt x="624840" y="556260"/>
                    <a:pt x="614680" y="575310"/>
                    <a:pt x="618490" y="586740"/>
                  </a:cubicBezTo>
                  <a:cubicBezTo>
                    <a:pt x="622300" y="596900"/>
                    <a:pt x="640080" y="604520"/>
                    <a:pt x="640080" y="613410"/>
                  </a:cubicBezTo>
                  <a:cubicBezTo>
                    <a:pt x="640080" y="621030"/>
                    <a:pt x="632460" y="629920"/>
                    <a:pt x="627380" y="633730"/>
                  </a:cubicBezTo>
                  <a:cubicBezTo>
                    <a:pt x="622300" y="637540"/>
                    <a:pt x="615950" y="638810"/>
                    <a:pt x="609600" y="637540"/>
                  </a:cubicBezTo>
                  <a:cubicBezTo>
                    <a:pt x="601980" y="636270"/>
                    <a:pt x="591820" y="627380"/>
                    <a:pt x="589280" y="619760"/>
                  </a:cubicBezTo>
                  <a:cubicBezTo>
                    <a:pt x="586740" y="613410"/>
                    <a:pt x="590550" y="601980"/>
                    <a:pt x="594360" y="596900"/>
                  </a:cubicBezTo>
                  <a:cubicBezTo>
                    <a:pt x="598170" y="591820"/>
                    <a:pt x="609600" y="586740"/>
                    <a:pt x="615950" y="586740"/>
                  </a:cubicBezTo>
                  <a:cubicBezTo>
                    <a:pt x="623570" y="586740"/>
                    <a:pt x="633730" y="593090"/>
                    <a:pt x="636270" y="599440"/>
                  </a:cubicBezTo>
                  <a:cubicBezTo>
                    <a:pt x="640080" y="607060"/>
                    <a:pt x="637540" y="623570"/>
                    <a:pt x="632460" y="629920"/>
                  </a:cubicBezTo>
                  <a:cubicBezTo>
                    <a:pt x="627380" y="635000"/>
                    <a:pt x="615950" y="638810"/>
                    <a:pt x="609600" y="637540"/>
                  </a:cubicBezTo>
                  <a:cubicBezTo>
                    <a:pt x="601980" y="636270"/>
                    <a:pt x="593090" y="628650"/>
                    <a:pt x="590550" y="622300"/>
                  </a:cubicBezTo>
                  <a:cubicBezTo>
                    <a:pt x="588010" y="615950"/>
                    <a:pt x="589280" y="604520"/>
                    <a:pt x="593090" y="598170"/>
                  </a:cubicBezTo>
                  <a:cubicBezTo>
                    <a:pt x="598170" y="591820"/>
                    <a:pt x="610870" y="585470"/>
                    <a:pt x="618490" y="586740"/>
                  </a:cubicBezTo>
                  <a:cubicBezTo>
                    <a:pt x="627380" y="589280"/>
                    <a:pt x="641350" y="605790"/>
                    <a:pt x="640080" y="613410"/>
                  </a:cubicBezTo>
                  <a:cubicBezTo>
                    <a:pt x="638810" y="622300"/>
                    <a:pt x="615950" y="640080"/>
                    <a:pt x="609600" y="637540"/>
                  </a:cubicBezTo>
                  <a:cubicBezTo>
                    <a:pt x="603250" y="635000"/>
                    <a:pt x="610870" y="603250"/>
                    <a:pt x="601980" y="593090"/>
                  </a:cubicBezTo>
                  <a:cubicBezTo>
                    <a:pt x="590550" y="580390"/>
                    <a:pt x="567690" y="581660"/>
                    <a:pt x="535940" y="576580"/>
                  </a:cubicBezTo>
                  <a:cubicBezTo>
                    <a:pt x="453390" y="562610"/>
                    <a:pt x="179070" y="548640"/>
                    <a:pt x="90170" y="534670"/>
                  </a:cubicBezTo>
                  <a:cubicBezTo>
                    <a:pt x="52070" y="528320"/>
                    <a:pt x="21590" y="529590"/>
                    <a:pt x="8890" y="515620"/>
                  </a:cubicBezTo>
                  <a:cubicBezTo>
                    <a:pt x="1270" y="506730"/>
                    <a:pt x="0" y="492760"/>
                    <a:pt x="3810" y="480060"/>
                  </a:cubicBezTo>
                  <a:cubicBezTo>
                    <a:pt x="10160" y="458470"/>
                    <a:pt x="34290" y="436880"/>
                    <a:pt x="66040" y="405130"/>
                  </a:cubicBezTo>
                  <a:cubicBezTo>
                    <a:pt x="139700" y="330200"/>
                    <a:pt x="368300" y="132080"/>
                    <a:pt x="467360" y="67310"/>
                  </a:cubicBezTo>
                  <a:cubicBezTo>
                    <a:pt x="518160" y="34290"/>
                    <a:pt x="553720" y="11430"/>
                    <a:pt x="591820" y="5080"/>
                  </a:cubicBezTo>
                  <a:cubicBezTo>
                    <a:pt x="621030" y="0"/>
                    <a:pt x="664210" y="3810"/>
                    <a:pt x="674370" y="15240"/>
                  </a:cubicBezTo>
                  <a:cubicBezTo>
                    <a:pt x="680720" y="21590"/>
                    <a:pt x="678180" y="38100"/>
                    <a:pt x="674370" y="44450"/>
                  </a:cubicBezTo>
                  <a:cubicBezTo>
                    <a:pt x="670560" y="50800"/>
                    <a:pt x="652780" y="55880"/>
                    <a:pt x="652780" y="558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5786921" y="3634740"/>
            <a:ext cx="160972" cy="862012"/>
            <a:chOff x="0" y="0"/>
            <a:chExt cx="214630" cy="1149350"/>
          </a:xfrm>
        </p:grpSpPr>
        <p:sp>
          <p:nvSpPr>
            <p:cNvPr id="16" name="Freeform 16"/>
            <p:cNvSpPr/>
            <p:nvPr/>
          </p:nvSpPr>
          <p:spPr>
            <a:xfrm>
              <a:off x="26670" y="48260"/>
              <a:ext cx="143510" cy="1051560"/>
            </a:xfrm>
            <a:custGeom>
              <a:avLst/>
              <a:gdLst/>
              <a:ahLst/>
              <a:cxnLst/>
              <a:rect l="l" t="t" r="r" b="b"/>
              <a:pathLst>
                <a:path w="143510" h="1051560">
                  <a:moveTo>
                    <a:pt x="86360" y="52070"/>
                  </a:moveTo>
                  <a:cubicBezTo>
                    <a:pt x="109220" y="0"/>
                    <a:pt x="120650" y="2540"/>
                    <a:pt x="125730" y="6350"/>
                  </a:cubicBezTo>
                  <a:cubicBezTo>
                    <a:pt x="132080" y="10160"/>
                    <a:pt x="134620" y="16510"/>
                    <a:pt x="137160" y="27940"/>
                  </a:cubicBezTo>
                  <a:cubicBezTo>
                    <a:pt x="143510" y="64770"/>
                    <a:pt x="113030" y="176530"/>
                    <a:pt x="104140" y="271780"/>
                  </a:cubicBezTo>
                  <a:cubicBezTo>
                    <a:pt x="91440" y="403860"/>
                    <a:pt x="83820" y="617220"/>
                    <a:pt x="78740" y="749300"/>
                  </a:cubicBezTo>
                  <a:cubicBezTo>
                    <a:pt x="74930" y="842010"/>
                    <a:pt x="66040" y="939800"/>
                    <a:pt x="74930" y="986790"/>
                  </a:cubicBezTo>
                  <a:cubicBezTo>
                    <a:pt x="78740" y="1007110"/>
                    <a:pt x="93980" y="1018540"/>
                    <a:pt x="91440" y="1029970"/>
                  </a:cubicBezTo>
                  <a:cubicBezTo>
                    <a:pt x="88900" y="1038860"/>
                    <a:pt x="74930" y="1049020"/>
                    <a:pt x="67310" y="1050290"/>
                  </a:cubicBezTo>
                  <a:cubicBezTo>
                    <a:pt x="59690" y="1051560"/>
                    <a:pt x="49530" y="1046480"/>
                    <a:pt x="45720" y="1040130"/>
                  </a:cubicBezTo>
                  <a:cubicBezTo>
                    <a:pt x="40640" y="1032510"/>
                    <a:pt x="40640" y="1014730"/>
                    <a:pt x="45720" y="1008380"/>
                  </a:cubicBezTo>
                  <a:cubicBezTo>
                    <a:pt x="49530" y="1002030"/>
                    <a:pt x="59690" y="999490"/>
                    <a:pt x="67310" y="999490"/>
                  </a:cubicBezTo>
                  <a:cubicBezTo>
                    <a:pt x="73660" y="999490"/>
                    <a:pt x="83820" y="1004570"/>
                    <a:pt x="87630" y="1010920"/>
                  </a:cubicBezTo>
                  <a:cubicBezTo>
                    <a:pt x="91440" y="1018540"/>
                    <a:pt x="90170" y="1036320"/>
                    <a:pt x="85090" y="1042670"/>
                  </a:cubicBezTo>
                  <a:cubicBezTo>
                    <a:pt x="80010" y="1049020"/>
                    <a:pt x="63500" y="1051560"/>
                    <a:pt x="54610" y="1046480"/>
                  </a:cubicBezTo>
                  <a:cubicBezTo>
                    <a:pt x="41910" y="1040130"/>
                    <a:pt x="31750" y="1019810"/>
                    <a:pt x="24130" y="988060"/>
                  </a:cubicBezTo>
                  <a:cubicBezTo>
                    <a:pt x="0" y="882650"/>
                    <a:pt x="38100" y="440690"/>
                    <a:pt x="54610" y="262890"/>
                  </a:cubicBezTo>
                  <a:cubicBezTo>
                    <a:pt x="63500" y="158750"/>
                    <a:pt x="69850" y="45720"/>
                    <a:pt x="88900" y="15240"/>
                  </a:cubicBezTo>
                  <a:cubicBezTo>
                    <a:pt x="95250" y="6350"/>
                    <a:pt x="101600" y="3810"/>
                    <a:pt x="109220" y="2540"/>
                  </a:cubicBezTo>
                  <a:cubicBezTo>
                    <a:pt x="115570" y="1270"/>
                    <a:pt x="125730" y="3810"/>
                    <a:pt x="130810" y="10160"/>
                  </a:cubicBezTo>
                  <a:cubicBezTo>
                    <a:pt x="137160" y="17780"/>
                    <a:pt x="140970" y="40640"/>
                    <a:pt x="137160" y="52070"/>
                  </a:cubicBezTo>
                  <a:cubicBezTo>
                    <a:pt x="134620" y="62230"/>
                    <a:pt x="121920" y="76200"/>
                    <a:pt x="114300" y="76200"/>
                  </a:cubicBezTo>
                  <a:cubicBezTo>
                    <a:pt x="105410" y="76200"/>
                    <a:pt x="86360" y="52070"/>
                    <a:pt x="86360" y="520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5312092" y="6022658"/>
            <a:ext cx="3540442" cy="380047"/>
            <a:chOff x="0" y="0"/>
            <a:chExt cx="4720590" cy="506730"/>
          </a:xfrm>
        </p:grpSpPr>
        <p:sp>
          <p:nvSpPr>
            <p:cNvPr id="18" name="Freeform 18"/>
            <p:cNvSpPr/>
            <p:nvPr/>
          </p:nvSpPr>
          <p:spPr>
            <a:xfrm>
              <a:off x="50800" y="33020"/>
              <a:ext cx="4618990" cy="440690"/>
            </a:xfrm>
            <a:custGeom>
              <a:avLst/>
              <a:gdLst/>
              <a:ahLst/>
              <a:cxnLst/>
              <a:rect l="l" t="t" r="r" b="b"/>
              <a:pathLst>
                <a:path w="4618990" h="440690">
                  <a:moveTo>
                    <a:pt x="21590" y="372110"/>
                  </a:moveTo>
                  <a:cubicBezTo>
                    <a:pt x="364490" y="323850"/>
                    <a:pt x="648970" y="300990"/>
                    <a:pt x="906780" y="281940"/>
                  </a:cubicBezTo>
                  <a:cubicBezTo>
                    <a:pt x="1225550" y="259080"/>
                    <a:pt x="1562100" y="251460"/>
                    <a:pt x="1973580" y="219710"/>
                  </a:cubicBezTo>
                  <a:cubicBezTo>
                    <a:pt x="2541270" y="176530"/>
                    <a:pt x="3540760" y="57150"/>
                    <a:pt x="3994150" y="30480"/>
                  </a:cubicBezTo>
                  <a:cubicBezTo>
                    <a:pt x="4222750" y="16510"/>
                    <a:pt x="4408170" y="0"/>
                    <a:pt x="4512310" y="17780"/>
                  </a:cubicBezTo>
                  <a:cubicBezTo>
                    <a:pt x="4559300" y="25400"/>
                    <a:pt x="4594860" y="39370"/>
                    <a:pt x="4610100" y="54610"/>
                  </a:cubicBezTo>
                  <a:cubicBezTo>
                    <a:pt x="4617720" y="62230"/>
                    <a:pt x="4618990" y="71120"/>
                    <a:pt x="4618990" y="80010"/>
                  </a:cubicBezTo>
                  <a:cubicBezTo>
                    <a:pt x="4618990" y="90170"/>
                    <a:pt x="4613910" y="100330"/>
                    <a:pt x="4603750" y="110490"/>
                  </a:cubicBezTo>
                  <a:cubicBezTo>
                    <a:pt x="4585970" y="129540"/>
                    <a:pt x="4523740" y="170180"/>
                    <a:pt x="4500880" y="170180"/>
                  </a:cubicBezTo>
                  <a:cubicBezTo>
                    <a:pt x="4489450" y="170180"/>
                    <a:pt x="4478020" y="161290"/>
                    <a:pt x="4474210" y="153670"/>
                  </a:cubicBezTo>
                  <a:cubicBezTo>
                    <a:pt x="4471670" y="147320"/>
                    <a:pt x="4474210" y="135890"/>
                    <a:pt x="4478020" y="129540"/>
                  </a:cubicBezTo>
                  <a:cubicBezTo>
                    <a:pt x="4481830" y="124460"/>
                    <a:pt x="4491990" y="119380"/>
                    <a:pt x="4498340" y="119380"/>
                  </a:cubicBezTo>
                  <a:cubicBezTo>
                    <a:pt x="4505960" y="119380"/>
                    <a:pt x="4517390" y="124460"/>
                    <a:pt x="4519930" y="130810"/>
                  </a:cubicBezTo>
                  <a:cubicBezTo>
                    <a:pt x="4523740" y="138430"/>
                    <a:pt x="4518660" y="161290"/>
                    <a:pt x="4511040" y="166370"/>
                  </a:cubicBezTo>
                  <a:cubicBezTo>
                    <a:pt x="4504690" y="171450"/>
                    <a:pt x="4486910" y="167640"/>
                    <a:pt x="4480560" y="162560"/>
                  </a:cubicBezTo>
                  <a:cubicBezTo>
                    <a:pt x="4475480" y="157480"/>
                    <a:pt x="4471670" y="142240"/>
                    <a:pt x="4476750" y="132080"/>
                  </a:cubicBezTo>
                  <a:cubicBezTo>
                    <a:pt x="4484370" y="114300"/>
                    <a:pt x="4556760" y="90170"/>
                    <a:pt x="4555490" y="80010"/>
                  </a:cubicBezTo>
                  <a:cubicBezTo>
                    <a:pt x="4554220" y="72390"/>
                    <a:pt x="4533900" y="71120"/>
                    <a:pt x="4512310" y="68580"/>
                  </a:cubicBezTo>
                  <a:cubicBezTo>
                    <a:pt x="4451350" y="60960"/>
                    <a:pt x="4284980" y="68580"/>
                    <a:pt x="4151630" y="73660"/>
                  </a:cubicBezTo>
                  <a:cubicBezTo>
                    <a:pt x="3983990" y="81280"/>
                    <a:pt x="3822700" y="92710"/>
                    <a:pt x="3586480" y="113030"/>
                  </a:cubicBezTo>
                  <a:cubicBezTo>
                    <a:pt x="3187700" y="146050"/>
                    <a:pt x="2508250" y="227330"/>
                    <a:pt x="1977390" y="270510"/>
                  </a:cubicBezTo>
                  <a:cubicBezTo>
                    <a:pt x="1460500" y="312420"/>
                    <a:pt x="791210" y="337820"/>
                    <a:pt x="441960" y="370840"/>
                  </a:cubicBezTo>
                  <a:cubicBezTo>
                    <a:pt x="260350" y="388620"/>
                    <a:pt x="83820" y="440690"/>
                    <a:pt x="27940" y="422910"/>
                  </a:cubicBezTo>
                  <a:cubicBezTo>
                    <a:pt x="11430" y="417830"/>
                    <a:pt x="0" y="406400"/>
                    <a:pt x="0" y="397510"/>
                  </a:cubicBezTo>
                  <a:cubicBezTo>
                    <a:pt x="0" y="389890"/>
                    <a:pt x="21590" y="372110"/>
                    <a:pt x="21590" y="3721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8740616" y="5782628"/>
            <a:ext cx="837248" cy="502920"/>
            <a:chOff x="0" y="0"/>
            <a:chExt cx="1116330" cy="670560"/>
          </a:xfrm>
        </p:grpSpPr>
        <p:sp>
          <p:nvSpPr>
            <p:cNvPr id="20" name="Freeform 20"/>
            <p:cNvSpPr/>
            <p:nvPr/>
          </p:nvSpPr>
          <p:spPr>
            <a:xfrm>
              <a:off x="29210" y="48260"/>
              <a:ext cx="1040130" cy="574040"/>
            </a:xfrm>
            <a:custGeom>
              <a:avLst/>
              <a:gdLst/>
              <a:ahLst/>
              <a:cxnLst/>
              <a:rect l="l" t="t" r="r" b="b"/>
              <a:pathLst>
                <a:path w="1040130" h="574040">
                  <a:moveTo>
                    <a:pt x="92710" y="30480"/>
                  </a:moveTo>
                  <a:cubicBezTo>
                    <a:pt x="91440" y="444500"/>
                    <a:pt x="167640" y="320040"/>
                    <a:pt x="191770" y="276860"/>
                  </a:cubicBezTo>
                  <a:cubicBezTo>
                    <a:pt x="205740" y="251460"/>
                    <a:pt x="212090" y="238760"/>
                    <a:pt x="218440" y="212090"/>
                  </a:cubicBezTo>
                  <a:cubicBezTo>
                    <a:pt x="228600" y="172720"/>
                    <a:pt x="215900" y="87630"/>
                    <a:pt x="233680" y="57150"/>
                  </a:cubicBezTo>
                  <a:cubicBezTo>
                    <a:pt x="243840" y="39370"/>
                    <a:pt x="259080" y="31750"/>
                    <a:pt x="278130" y="26670"/>
                  </a:cubicBezTo>
                  <a:cubicBezTo>
                    <a:pt x="306070" y="20320"/>
                    <a:pt x="337820" y="30480"/>
                    <a:pt x="387350" y="40640"/>
                  </a:cubicBezTo>
                  <a:cubicBezTo>
                    <a:pt x="492760" y="62230"/>
                    <a:pt x="768350" y="133350"/>
                    <a:pt x="878840" y="175260"/>
                  </a:cubicBezTo>
                  <a:cubicBezTo>
                    <a:pt x="938530" y="198120"/>
                    <a:pt x="985520" y="219710"/>
                    <a:pt x="1010920" y="241300"/>
                  </a:cubicBezTo>
                  <a:cubicBezTo>
                    <a:pt x="1024890" y="252730"/>
                    <a:pt x="1032510" y="262890"/>
                    <a:pt x="1036320" y="275590"/>
                  </a:cubicBezTo>
                  <a:cubicBezTo>
                    <a:pt x="1040130" y="287020"/>
                    <a:pt x="1038860" y="299720"/>
                    <a:pt x="1035050" y="311150"/>
                  </a:cubicBezTo>
                  <a:cubicBezTo>
                    <a:pt x="1031240" y="321310"/>
                    <a:pt x="1026160" y="330200"/>
                    <a:pt x="1016000" y="340360"/>
                  </a:cubicBezTo>
                  <a:cubicBezTo>
                    <a:pt x="998220" y="356870"/>
                    <a:pt x="963930" y="370840"/>
                    <a:pt x="923290" y="389890"/>
                  </a:cubicBezTo>
                  <a:cubicBezTo>
                    <a:pt x="847090" y="424180"/>
                    <a:pt x="638810" y="490220"/>
                    <a:pt x="590550" y="515620"/>
                  </a:cubicBezTo>
                  <a:cubicBezTo>
                    <a:pt x="576580" y="523240"/>
                    <a:pt x="570230" y="524510"/>
                    <a:pt x="563880" y="533400"/>
                  </a:cubicBezTo>
                  <a:cubicBezTo>
                    <a:pt x="557530" y="542290"/>
                    <a:pt x="561340" y="566420"/>
                    <a:pt x="553720" y="570230"/>
                  </a:cubicBezTo>
                  <a:cubicBezTo>
                    <a:pt x="546100" y="574040"/>
                    <a:pt x="525780" y="566420"/>
                    <a:pt x="521970" y="558800"/>
                  </a:cubicBezTo>
                  <a:cubicBezTo>
                    <a:pt x="518160" y="551180"/>
                    <a:pt x="524510" y="528320"/>
                    <a:pt x="530860" y="525780"/>
                  </a:cubicBezTo>
                  <a:cubicBezTo>
                    <a:pt x="538480" y="521970"/>
                    <a:pt x="567690" y="538480"/>
                    <a:pt x="570230" y="547370"/>
                  </a:cubicBezTo>
                  <a:cubicBezTo>
                    <a:pt x="571500" y="553720"/>
                    <a:pt x="565150" y="563880"/>
                    <a:pt x="558800" y="567690"/>
                  </a:cubicBezTo>
                  <a:cubicBezTo>
                    <a:pt x="552450" y="571500"/>
                    <a:pt x="541020" y="572770"/>
                    <a:pt x="534670" y="570230"/>
                  </a:cubicBezTo>
                  <a:cubicBezTo>
                    <a:pt x="528320" y="567690"/>
                    <a:pt x="521970" y="557530"/>
                    <a:pt x="520700" y="551180"/>
                  </a:cubicBezTo>
                  <a:cubicBezTo>
                    <a:pt x="519430" y="543560"/>
                    <a:pt x="521970" y="533400"/>
                    <a:pt x="527050" y="528320"/>
                  </a:cubicBezTo>
                  <a:cubicBezTo>
                    <a:pt x="533400" y="523240"/>
                    <a:pt x="549910" y="520700"/>
                    <a:pt x="557530" y="524510"/>
                  </a:cubicBezTo>
                  <a:cubicBezTo>
                    <a:pt x="563880" y="527050"/>
                    <a:pt x="570230" y="537210"/>
                    <a:pt x="570230" y="544830"/>
                  </a:cubicBezTo>
                  <a:cubicBezTo>
                    <a:pt x="570230" y="551180"/>
                    <a:pt x="566420" y="561340"/>
                    <a:pt x="561340" y="566420"/>
                  </a:cubicBezTo>
                  <a:cubicBezTo>
                    <a:pt x="556260" y="571500"/>
                    <a:pt x="543560" y="572770"/>
                    <a:pt x="537210" y="571500"/>
                  </a:cubicBezTo>
                  <a:cubicBezTo>
                    <a:pt x="532130" y="570230"/>
                    <a:pt x="523240" y="562610"/>
                    <a:pt x="524510" y="561340"/>
                  </a:cubicBezTo>
                  <a:cubicBezTo>
                    <a:pt x="525780" y="558800"/>
                    <a:pt x="558800" y="567690"/>
                    <a:pt x="558800" y="567690"/>
                  </a:cubicBezTo>
                  <a:cubicBezTo>
                    <a:pt x="558800" y="567690"/>
                    <a:pt x="528320" y="567690"/>
                    <a:pt x="521970" y="558800"/>
                  </a:cubicBezTo>
                  <a:cubicBezTo>
                    <a:pt x="514350" y="547370"/>
                    <a:pt x="523240" y="508000"/>
                    <a:pt x="533400" y="492760"/>
                  </a:cubicBezTo>
                  <a:cubicBezTo>
                    <a:pt x="541020" y="481330"/>
                    <a:pt x="549910" y="478790"/>
                    <a:pt x="568960" y="469900"/>
                  </a:cubicBezTo>
                  <a:cubicBezTo>
                    <a:pt x="622300" y="443230"/>
                    <a:pt x="829310" y="373380"/>
                    <a:pt x="900430" y="344170"/>
                  </a:cubicBezTo>
                  <a:cubicBezTo>
                    <a:pt x="934720" y="330200"/>
                    <a:pt x="963930" y="323850"/>
                    <a:pt x="976630" y="309880"/>
                  </a:cubicBezTo>
                  <a:cubicBezTo>
                    <a:pt x="984250" y="302260"/>
                    <a:pt x="988060" y="292100"/>
                    <a:pt x="985520" y="284480"/>
                  </a:cubicBezTo>
                  <a:cubicBezTo>
                    <a:pt x="980440" y="270510"/>
                    <a:pt x="942340" y="256540"/>
                    <a:pt x="915670" y="243840"/>
                  </a:cubicBezTo>
                  <a:cubicBezTo>
                    <a:pt x="881380" y="228600"/>
                    <a:pt x="849630" y="219710"/>
                    <a:pt x="795020" y="203200"/>
                  </a:cubicBezTo>
                  <a:cubicBezTo>
                    <a:pt x="683260" y="170180"/>
                    <a:pt x="342900" y="25400"/>
                    <a:pt x="276860" y="72390"/>
                  </a:cubicBezTo>
                  <a:cubicBezTo>
                    <a:pt x="241300" y="97790"/>
                    <a:pt x="275590" y="190500"/>
                    <a:pt x="265430" y="232410"/>
                  </a:cubicBezTo>
                  <a:cubicBezTo>
                    <a:pt x="257810" y="261620"/>
                    <a:pt x="250190" y="276860"/>
                    <a:pt x="234950" y="303530"/>
                  </a:cubicBezTo>
                  <a:cubicBezTo>
                    <a:pt x="212090" y="341630"/>
                    <a:pt x="161290" y="406400"/>
                    <a:pt x="132080" y="435610"/>
                  </a:cubicBezTo>
                  <a:cubicBezTo>
                    <a:pt x="114300" y="453390"/>
                    <a:pt x="97790" y="467360"/>
                    <a:pt x="83820" y="473710"/>
                  </a:cubicBezTo>
                  <a:cubicBezTo>
                    <a:pt x="73660" y="477520"/>
                    <a:pt x="66040" y="478790"/>
                    <a:pt x="57150" y="476250"/>
                  </a:cubicBezTo>
                  <a:cubicBezTo>
                    <a:pt x="45720" y="472440"/>
                    <a:pt x="29210" y="463550"/>
                    <a:pt x="21590" y="444500"/>
                  </a:cubicBezTo>
                  <a:cubicBezTo>
                    <a:pt x="0" y="396240"/>
                    <a:pt x="22860" y="212090"/>
                    <a:pt x="29210" y="132080"/>
                  </a:cubicBezTo>
                  <a:cubicBezTo>
                    <a:pt x="33020" y="82550"/>
                    <a:pt x="31750" y="30480"/>
                    <a:pt x="45720" y="12700"/>
                  </a:cubicBezTo>
                  <a:cubicBezTo>
                    <a:pt x="52070" y="3810"/>
                    <a:pt x="64770" y="0"/>
                    <a:pt x="72390" y="2540"/>
                  </a:cubicBezTo>
                  <a:cubicBezTo>
                    <a:pt x="81280" y="5080"/>
                    <a:pt x="92710" y="30480"/>
                    <a:pt x="92710" y="3048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5896451" y="7589619"/>
            <a:ext cx="3656647" cy="442912"/>
            <a:chOff x="0" y="0"/>
            <a:chExt cx="4875530" cy="590550"/>
          </a:xfrm>
        </p:grpSpPr>
        <p:sp>
          <p:nvSpPr>
            <p:cNvPr id="22" name="Freeform 22"/>
            <p:cNvSpPr/>
            <p:nvPr/>
          </p:nvSpPr>
          <p:spPr>
            <a:xfrm>
              <a:off x="49530" y="40640"/>
              <a:ext cx="4776470" cy="523240"/>
            </a:xfrm>
            <a:custGeom>
              <a:avLst/>
              <a:gdLst/>
              <a:ahLst/>
              <a:cxnLst/>
              <a:rect l="l" t="t" r="r" b="b"/>
              <a:pathLst>
                <a:path w="4776470" h="523240">
                  <a:moveTo>
                    <a:pt x="4753610" y="60960"/>
                  </a:moveTo>
                  <a:cubicBezTo>
                    <a:pt x="4259580" y="114300"/>
                    <a:pt x="3862070" y="110490"/>
                    <a:pt x="3622040" y="121920"/>
                  </a:cubicBezTo>
                  <a:cubicBezTo>
                    <a:pt x="3442970" y="130810"/>
                    <a:pt x="3328670" y="135890"/>
                    <a:pt x="3152140" y="152400"/>
                  </a:cubicBezTo>
                  <a:cubicBezTo>
                    <a:pt x="2923540" y="172720"/>
                    <a:pt x="2665730" y="205740"/>
                    <a:pt x="2366010" y="243840"/>
                  </a:cubicBezTo>
                  <a:cubicBezTo>
                    <a:pt x="1964690" y="294640"/>
                    <a:pt x="1380490" y="396240"/>
                    <a:pt x="958850" y="439420"/>
                  </a:cubicBezTo>
                  <a:cubicBezTo>
                    <a:pt x="617220" y="473710"/>
                    <a:pt x="115570" y="523240"/>
                    <a:pt x="27940" y="499110"/>
                  </a:cubicBezTo>
                  <a:cubicBezTo>
                    <a:pt x="11430" y="494030"/>
                    <a:pt x="3810" y="488950"/>
                    <a:pt x="2540" y="481330"/>
                  </a:cubicBezTo>
                  <a:cubicBezTo>
                    <a:pt x="0" y="472440"/>
                    <a:pt x="11430" y="450850"/>
                    <a:pt x="20320" y="448310"/>
                  </a:cubicBezTo>
                  <a:cubicBezTo>
                    <a:pt x="27940" y="445770"/>
                    <a:pt x="45720" y="453390"/>
                    <a:pt x="49530" y="461010"/>
                  </a:cubicBezTo>
                  <a:cubicBezTo>
                    <a:pt x="53340" y="468630"/>
                    <a:pt x="50800" y="486410"/>
                    <a:pt x="45720" y="491490"/>
                  </a:cubicBezTo>
                  <a:cubicBezTo>
                    <a:pt x="40640" y="496570"/>
                    <a:pt x="22860" y="499110"/>
                    <a:pt x="15240" y="495300"/>
                  </a:cubicBezTo>
                  <a:cubicBezTo>
                    <a:pt x="8890" y="492760"/>
                    <a:pt x="1270" y="482600"/>
                    <a:pt x="1270" y="476250"/>
                  </a:cubicBezTo>
                  <a:cubicBezTo>
                    <a:pt x="1270" y="468630"/>
                    <a:pt x="6350" y="457200"/>
                    <a:pt x="17780" y="449580"/>
                  </a:cubicBezTo>
                  <a:cubicBezTo>
                    <a:pt x="49530" y="429260"/>
                    <a:pt x="151130" y="434340"/>
                    <a:pt x="250190" y="426720"/>
                  </a:cubicBezTo>
                  <a:cubicBezTo>
                    <a:pt x="420370" y="414020"/>
                    <a:pt x="678180" y="415290"/>
                    <a:pt x="951230" y="388620"/>
                  </a:cubicBezTo>
                  <a:cubicBezTo>
                    <a:pt x="1341120" y="350520"/>
                    <a:pt x="1958340" y="243840"/>
                    <a:pt x="2360930" y="193040"/>
                  </a:cubicBezTo>
                  <a:cubicBezTo>
                    <a:pt x="2660650" y="154940"/>
                    <a:pt x="2918460" y="121920"/>
                    <a:pt x="3148330" y="101600"/>
                  </a:cubicBezTo>
                  <a:cubicBezTo>
                    <a:pt x="3326130" y="85090"/>
                    <a:pt x="3441700" y="80010"/>
                    <a:pt x="3622040" y="71120"/>
                  </a:cubicBezTo>
                  <a:cubicBezTo>
                    <a:pt x="3862070" y="59690"/>
                    <a:pt x="4257040" y="63500"/>
                    <a:pt x="4462780" y="46990"/>
                  </a:cubicBezTo>
                  <a:cubicBezTo>
                    <a:pt x="4583430" y="38100"/>
                    <a:pt x="4702810" y="0"/>
                    <a:pt x="4747260" y="10160"/>
                  </a:cubicBezTo>
                  <a:cubicBezTo>
                    <a:pt x="4762500" y="13970"/>
                    <a:pt x="4773930" y="21590"/>
                    <a:pt x="4775200" y="29210"/>
                  </a:cubicBezTo>
                  <a:cubicBezTo>
                    <a:pt x="4776470" y="38100"/>
                    <a:pt x="4753610" y="60960"/>
                    <a:pt x="4753610" y="609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5470208" y="7631430"/>
            <a:ext cx="852488" cy="580072"/>
            <a:chOff x="0" y="0"/>
            <a:chExt cx="1136650" cy="773430"/>
          </a:xfrm>
        </p:grpSpPr>
        <p:sp>
          <p:nvSpPr>
            <p:cNvPr id="24" name="Freeform 24"/>
            <p:cNvSpPr/>
            <p:nvPr/>
          </p:nvSpPr>
          <p:spPr>
            <a:xfrm>
              <a:off x="49530" y="50800"/>
              <a:ext cx="1037590" cy="674370"/>
            </a:xfrm>
            <a:custGeom>
              <a:avLst/>
              <a:gdLst/>
              <a:ahLst/>
              <a:cxnLst/>
              <a:rect l="l" t="t" r="r" b="b"/>
              <a:pathLst>
                <a:path w="1037590" h="674370">
                  <a:moveTo>
                    <a:pt x="694690" y="46990"/>
                  </a:moveTo>
                  <a:cubicBezTo>
                    <a:pt x="443230" y="196850"/>
                    <a:pt x="344170" y="297180"/>
                    <a:pt x="264160" y="379730"/>
                  </a:cubicBezTo>
                  <a:cubicBezTo>
                    <a:pt x="187960" y="458470"/>
                    <a:pt x="43180" y="607060"/>
                    <a:pt x="54610" y="623570"/>
                  </a:cubicBezTo>
                  <a:cubicBezTo>
                    <a:pt x="59690" y="632460"/>
                    <a:pt x="95250" y="607060"/>
                    <a:pt x="137160" y="596900"/>
                  </a:cubicBezTo>
                  <a:cubicBezTo>
                    <a:pt x="266700" y="563880"/>
                    <a:pt x="815340" y="455930"/>
                    <a:pt x="944880" y="449580"/>
                  </a:cubicBezTo>
                  <a:cubicBezTo>
                    <a:pt x="985520" y="447040"/>
                    <a:pt x="1010920" y="447040"/>
                    <a:pt x="1024890" y="455930"/>
                  </a:cubicBezTo>
                  <a:cubicBezTo>
                    <a:pt x="1032510" y="461010"/>
                    <a:pt x="1036320" y="469900"/>
                    <a:pt x="1036320" y="476250"/>
                  </a:cubicBezTo>
                  <a:cubicBezTo>
                    <a:pt x="1036320" y="483870"/>
                    <a:pt x="1033780" y="490220"/>
                    <a:pt x="1026160" y="497840"/>
                  </a:cubicBezTo>
                  <a:cubicBezTo>
                    <a:pt x="1010920" y="513080"/>
                    <a:pt x="956310" y="546100"/>
                    <a:pt x="932180" y="546100"/>
                  </a:cubicBezTo>
                  <a:cubicBezTo>
                    <a:pt x="918210" y="546100"/>
                    <a:pt x="901700" y="537210"/>
                    <a:pt x="897890" y="529590"/>
                  </a:cubicBezTo>
                  <a:cubicBezTo>
                    <a:pt x="895350" y="521970"/>
                    <a:pt x="902970" y="505460"/>
                    <a:pt x="909320" y="500380"/>
                  </a:cubicBezTo>
                  <a:cubicBezTo>
                    <a:pt x="914400" y="496570"/>
                    <a:pt x="925830" y="496570"/>
                    <a:pt x="932180" y="499110"/>
                  </a:cubicBezTo>
                  <a:cubicBezTo>
                    <a:pt x="938530" y="501650"/>
                    <a:pt x="946150" y="510540"/>
                    <a:pt x="947420" y="516890"/>
                  </a:cubicBezTo>
                  <a:cubicBezTo>
                    <a:pt x="948690" y="524510"/>
                    <a:pt x="942340" y="541020"/>
                    <a:pt x="934720" y="544830"/>
                  </a:cubicBezTo>
                  <a:cubicBezTo>
                    <a:pt x="927100" y="548640"/>
                    <a:pt x="909320" y="546100"/>
                    <a:pt x="904240" y="539750"/>
                  </a:cubicBezTo>
                  <a:cubicBezTo>
                    <a:pt x="899160" y="533400"/>
                    <a:pt x="896620" y="518160"/>
                    <a:pt x="901700" y="508000"/>
                  </a:cubicBezTo>
                  <a:cubicBezTo>
                    <a:pt x="913130" y="487680"/>
                    <a:pt x="982980" y="449580"/>
                    <a:pt x="1007110" y="452120"/>
                  </a:cubicBezTo>
                  <a:cubicBezTo>
                    <a:pt x="1021080" y="453390"/>
                    <a:pt x="1035050" y="467360"/>
                    <a:pt x="1036320" y="476250"/>
                  </a:cubicBezTo>
                  <a:cubicBezTo>
                    <a:pt x="1037590" y="483870"/>
                    <a:pt x="1022350" y="500380"/>
                    <a:pt x="1014730" y="501650"/>
                  </a:cubicBezTo>
                  <a:cubicBezTo>
                    <a:pt x="1008380" y="502920"/>
                    <a:pt x="1007110" y="492760"/>
                    <a:pt x="996950" y="490220"/>
                  </a:cubicBezTo>
                  <a:cubicBezTo>
                    <a:pt x="957580" y="482600"/>
                    <a:pt x="805180" y="521970"/>
                    <a:pt x="681990" y="544830"/>
                  </a:cubicBezTo>
                  <a:cubicBezTo>
                    <a:pt x="508000" y="577850"/>
                    <a:pt x="140970" y="674370"/>
                    <a:pt x="55880" y="671830"/>
                  </a:cubicBezTo>
                  <a:cubicBezTo>
                    <a:pt x="34290" y="670560"/>
                    <a:pt x="24130" y="668020"/>
                    <a:pt x="15240" y="660400"/>
                  </a:cubicBezTo>
                  <a:cubicBezTo>
                    <a:pt x="7620" y="654050"/>
                    <a:pt x="2540" y="643890"/>
                    <a:pt x="1270" y="633730"/>
                  </a:cubicBezTo>
                  <a:cubicBezTo>
                    <a:pt x="0" y="621030"/>
                    <a:pt x="7620" y="607060"/>
                    <a:pt x="15240" y="591820"/>
                  </a:cubicBezTo>
                  <a:cubicBezTo>
                    <a:pt x="26670" y="568960"/>
                    <a:pt x="48260" y="544830"/>
                    <a:pt x="72390" y="514350"/>
                  </a:cubicBezTo>
                  <a:cubicBezTo>
                    <a:pt x="110490" y="467360"/>
                    <a:pt x="167640" y="403860"/>
                    <a:pt x="228600" y="342900"/>
                  </a:cubicBezTo>
                  <a:cubicBezTo>
                    <a:pt x="304800" y="266700"/>
                    <a:pt x="412750" y="154940"/>
                    <a:pt x="497840" y="95250"/>
                  </a:cubicBezTo>
                  <a:cubicBezTo>
                    <a:pt x="561340" y="50800"/>
                    <a:pt x="643890" y="0"/>
                    <a:pt x="678180" y="0"/>
                  </a:cubicBezTo>
                  <a:cubicBezTo>
                    <a:pt x="692150" y="0"/>
                    <a:pt x="704850" y="8890"/>
                    <a:pt x="707390" y="16510"/>
                  </a:cubicBezTo>
                  <a:cubicBezTo>
                    <a:pt x="709930" y="24130"/>
                    <a:pt x="694690" y="46990"/>
                    <a:pt x="694690" y="4699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5963603" y="7569518"/>
            <a:ext cx="266700" cy="1041082"/>
            <a:chOff x="0" y="0"/>
            <a:chExt cx="355600" cy="1388110"/>
          </a:xfrm>
        </p:grpSpPr>
        <p:sp>
          <p:nvSpPr>
            <p:cNvPr id="26" name="Freeform 26"/>
            <p:cNvSpPr/>
            <p:nvPr/>
          </p:nvSpPr>
          <p:spPr>
            <a:xfrm>
              <a:off x="46990" y="46990"/>
              <a:ext cx="260350" cy="1292860"/>
            </a:xfrm>
            <a:custGeom>
              <a:avLst/>
              <a:gdLst/>
              <a:ahLst/>
              <a:cxnLst/>
              <a:rect l="l" t="t" r="r" b="b"/>
              <a:pathLst>
                <a:path w="260350" h="1292860">
                  <a:moveTo>
                    <a:pt x="257810" y="41910"/>
                  </a:moveTo>
                  <a:cubicBezTo>
                    <a:pt x="196850" y="135890"/>
                    <a:pt x="163830" y="228600"/>
                    <a:pt x="139700" y="311150"/>
                  </a:cubicBezTo>
                  <a:cubicBezTo>
                    <a:pt x="110490" y="408940"/>
                    <a:pt x="78740" y="532130"/>
                    <a:pt x="64770" y="641350"/>
                  </a:cubicBezTo>
                  <a:cubicBezTo>
                    <a:pt x="50800" y="745490"/>
                    <a:pt x="48260" y="866140"/>
                    <a:pt x="54610" y="952500"/>
                  </a:cubicBezTo>
                  <a:cubicBezTo>
                    <a:pt x="58420" y="1014730"/>
                    <a:pt x="69850" y="1070610"/>
                    <a:pt x="82550" y="1113790"/>
                  </a:cubicBezTo>
                  <a:cubicBezTo>
                    <a:pt x="91440" y="1144270"/>
                    <a:pt x="99060" y="1165860"/>
                    <a:pt x="113030" y="1189990"/>
                  </a:cubicBezTo>
                  <a:cubicBezTo>
                    <a:pt x="127000" y="1214120"/>
                    <a:pt x="162560" y="1236980"/>
                    <a:pt x="166370" y="1256030"/>
                  </a:cubicBezTo>
                  <a:cubicBezTo>
                    <a:pt x="168910" y="1267460"/>
                    <a:pt x="163830" y="1281430"/>
                    <a:pt x="157480" y="1286510"/>
                  </a:cubicBezTo>
                  <a:cubicBezTo>
                    <a:pt x="152400" y="1291590"/>
                    <a:pt x="139700" y="1291590"/>
                    <a:pt x="133350" y="1289050"/>
                  </a:cubicBezTo>
                  <a:cubicBezTo>
                    <a:pt x="127000" y="1286510"/>
                    <a:pt x="119380" y="1277620"/>
                    <a:pt x="118110" y="1271270"/>
                  </a:cubicBezTo>
                  <a:cubicBezTo>
                    <a:pt x="116840" y="1264920"/>
                    <a:pt x="118110" y="1253490"/>
                    <a:pt x="123190" y="1248410"/>
                  </a:cubicBezTo>
                  <a:cubicBezTo>
                    <a:pt x="128270" y="1243330"/>
                    <a:pt x="138430" y="1239520"/>
                    <a:pt x="146050" y="1240790"/>
                  </a:cubicBezTo>
                  <a:cubicBezTo>
                    <a:pt x="152400" y="1242060"/>
                    <a:pt x="162560" y="1247140"/>
                    <a:pt x="165100" y="1253490"/>
                  </a:cubicBezTo>
                  <a:cubicBezTo>
                    <a:pt x="167640" y="1259840"/>
                    <a:pt x="167640" y="1271270"/>
                    <a:pt x="163830" y="1277620"/>
                  </a:cubicBezTo>
                  <a:cubicBezTo>
                    <a:pt x="158750" y="1283970"/>
                    <a:pt x="146050" y="1292860"/>
                    <a:pt x="135890" y="1290320"/>
                  </a:cubicBezTo>
                  <a:cubicBezTo>
                    <a:pt x="116840" y="1286510"/>
                    <a:pt x="85090" y="1243330"/>
                    <a:pt x="66040" y="1209040"/>
                  </a:cubicBezTo>
                  <a:cubicBezTo>
                    <a:pt x="41910" y="1165860"/>
                    <a:pt x="25400" y="1094740"/>
                    <a:pt x="15240" y="1047750"/>
                  </a:cubicBezTo>
                  <a:cubicBezTo>
                    <a:pt x="7620" y="1012190"/>
                    <a:pt x="5080" y="993140"/>
                    <a:pt x="3810" y="951230"/>
                  </a:cubicBezTo>
                  <a:cubicBezTo>
                    <a:pt x="0" y="876300"/>
                    <a:pt x="0" y="741680"/>
                    <a:pt x="13970" y="635000"/>
                  </a:cubicBezTo>
                  <a:cubicBezTo>
                    <a:pt x="29210" y="521970"/>
                    <a:pt x="62230" y="394970"/>
                    <a:pt x="92710" y="292100"/>
                  </a:cubicBezTo>
                  <a:cubicBezTo>
                    <a:pt x="118110" y="205740"/>
                    <a:pt x="151130" y="109220"/>
                    <a:pt x="180340" y="59690"/>
                  </a:cubicBezTo>
                  <a:cubicBezTo>
                    <a:pt x="195580" y="33020"/>
                    <a:pt x="210820" y="8890"/>
                    <a:pt x="226060" y="3810"/>
                  </a:cubicBezTo>
                  <a:cubicBezTo>
                    <a:pt x="236220" y="0"/>
                    <a:pt x="250190" y="2540"/>
                    <a:pt x="255270" y="8890"/>
                  </a:cubicBezTo>
                  <a:cubicBezTo>
                    <a:pt x="260350" y="15240"/>
                    <a:pt x="257810" y="41910"/>
                    <a:pt x="257810" y="419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15548838" y="2190274"/>
            <a:ext cx="2346648" cy="148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237" spc="635">
                <a:solidFill>
                  <a:srgbClr val="273755"/>
                </a:solidFill>
                <a:ea typeface="210 디딤고딕 Bold"/>
              </a:rPr>
              <a:t>회원정보</a:t>
            </a:r>
          </a:p>
          <a:p>
            <a:pPr algn="ctr">
              <a:lnSpc>
                <a:spcPts val="5933"/>
              </a:lnSpc>
            </a:pPr>
            <a:r>
              <a:rPr lang="en-US" sz="4237" spc="635">
                <a:solidFill>
                  <a:srgbClr val="273755"/>
                </a:solidFill>
                <a:latin typeface="210 디딤고딕 Bold"/>
              </a:rPr>
              <a:t>DB</a:t>
            </a:r>
          </a:p>
        </p:txBody>
      </p:sp>
      <p:sp>
        <p:nvSpPr>
          <p:cNvPr id="28" name="TextBox 28"/>
          <p:cNvSpPr txBox="1"/>
          <p:nvPr/>
        </p:nvSpPr>
        <p:spPr>
          <a:xfrm rot="764068">
            <a:off x="6598229" y="1426843"/>
            <a:ext cx="25888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회원 로그인</a:t>
            </a:r>
          </a:p>
        </p:txBody>
      </p:sp>
      <p:sp>
        <p:nvSpPr>
          <p:cNvPr id="29" name="TextBox 29"/>
          <p:cNvSpPr txBox="1"/>
          <p:nvPr/>
        </p:nvSpPr>
        <p:spPr>
          <a:xfrm rot="909282">
            <a:off x="6109941" y="901138"/>
            <a:ext cx="482000" cy="9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7"/>
              </a:lnSpc>
            </a:pPr>
            <a:r>
              <a:rPr lang="en-US" sz="5605" spc="840">
                <a:solidFill>
                  <a:srgbClr val="273755"/>
                </a:solidFill>
                <a:latin typeface="210 디딤고딕 Bold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43220" y="1222985"/>
            <a:ext cx="487482" cy="9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6"/>
              </a:lnSpc>
            </a:pPr>
            <a:r>
              <a:rPr lang="en-US" sz="5669" spc="850">
                <a:solidFill>
                  <a:srgbClr val="273755"/>
                </a:solidFill>
                <a:latin typeface="210 디딤고딕 Bold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70343" y="1419860"/>
            <a:ext cx="25888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회원정보 확인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06964" y="4191000"/>
            <a:ext cx="495252" cy="89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8"/>
              </a:lnSpc>
            </a:pPr>
            <a:r>
              <a:rPr lang="en-US" sz="5213" spc="782">
                <a:solidFill>
                  <a:srgbClr val="273755"/>
                </a:solidFill>
                <a:latin typeface="210 디딤고딕 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91671" y="4295429"/>
            <a:ext cx="32880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AccessToken 발급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06964" y="5808539"/>
            <a:ext cx="520064" cy="94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4"/>
              </a:lnSpc>
            </a:pPr>
            <a:r>
              <a:rPr lang="en-US" sz="5474" spc="821">
                <a:solidFill>
                  <a:srgbClr val="273755"/>
                </a:solidFill>
                <a:latin typeface="210 디딤고딕 Bold"/>
              </a:rPr>
              <a:t>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91671" y="5980430"/>
            <a:ext cx="32880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AccessToken 검증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5280005" y="2056448"/>
            <a:ext cx="173355" cy="1526858"/>
            <a:chOff x="0" y="0"/>
            <a:chExt cx="231140" cy="2035810"/>
          </a:xfrm>
        </p:grpSpPr>
        <p:sp>
          <p:nvSpPr>
            <p:cNvPr id="37" name="Freeform 37"/>
            <p:cNvSpPr/>
            <p:nvPr/>
          </p:nvSpPr>
          <p:spPr>
            <a:xfrm>
              <a:off x="31750" y="48260"/>
              <a:ext cx="153670" cy="1938020"/>
            </a:xfrm>
            <a:custGeom>
              <a:avLst/>
              <a:gdLst/>
              <a:ahLst/>
              <a:cxnLst/>
              <a:rect l="l" t="t" r="r" b="b"/>
              <a:pathLst>
                <a:path w="153670" h="1938020">
                  <a:moveTo>
                    <a:pt x="129540" y="39370"/>
                  </a:moveTo>
                  <a:cubicBezTo>
                    <a:pt x="86360" y="177800"/>
                    <a:pt x="143510" y="516890"/>
                    <a:pt x="148590" y="736600"/>
                  </a:cubicBezTo>
                  <a:cubicBezTo>
                    <a:pt x="153670" y="962660"/>
                    <a:pt x="152400" y="1216660"/>
                    <a:pt x="135890" y="1426210"/>
                  </a:cubicBezTo>
                  <a:cubicBezTo>
                    <a:pt x="121920" y="1602740"/>
                    <a:pt x="102870" y="1854200"/>
                    <a:pt x="69850" y="1912620"/>
                  </a:cubicBezTo>
                  <a:cubicBezTo>
                    <a:pt x="60960" y="1929130"/>
                    <a:pt x="48260" y="1938020"/>
                    <a:pt x="39370" y="1936750"/>
                  </a:cubicBezTo>
                  <a:cubicBezTo>
                    <a:pt x="31750" y="1935480"/>
                    <a:pt x="21590" y="1924050"/>
                    <a:pt x="19050" y="1910080"/>
                  </a:cubicBezTo>
                  <a:cubicBezTo>
                    <a:pt x="12700" y="1879600"/>
                    <a:pt x="41910" y="1766570"/>
                    <a:pt x="60960" y="1742440"/>
                  </a:cubicBezTo>
                  <a:cubicBezTo>
                    <a:pt x="69850" y="1732280"/>
                    <a:pt x="81280" y="1727200"/>
                    <a:pt x="88900" y="1728470"/>
                  </a:cubicBezTo>
                  <a:cubicBezTo>
                    <a:pt x="96520" y="1729740"/>
                    <a:pt x="109220" y="1743710"/>
                    <a:pt x="109220" y="1751330"/>
                  </a:cubicBezTo>
                  <a:cubicBezTo>
                    <a:pt x="109220" y="1760220"/>
                    <a:pt x="92710" y="1778000"/>
                    <a:pt x="83820" y="1779270"/>
                  </a:cubicBezTo>
                  <a:cubicBezTo>
                    <a:pt x="76200" y="1780540"/>
                    <a:pt x="66040" y="1774190"/>
                    <a:pt x="62230" y="1767840"/>
                  </a:cubicBezTo>
                  <a:cubicBezTo>
                    <a:pt x="58420" y="1762760"/>
                    <a:pt x="55880" y="1751330"/>
                    <a:pt x="59690" y="1744980"/>
                  </a:cubicBezTo>
                  <a:cubicBezTo>
                    <a:pt x="63500" y="1737360"/>
                    <a:pt x="85090" y="1727200"/>
                    <a:pt x="93980" y="1729740"/>
                  </a:cubicBezTo>
                  <a:cubicBezTo>
                    <a:pt x="101600" y="1732280"/>
                    <a:pt x="107950" y="1743710"/>
                    <a:pt x="109220" y="1757680"/>
                  </a:cubicBezTo>
                  <a:cubicBezTo>
                    <a:pt x="113030" y="1789430"/>
                    <a:pt x="85090" y="1901190"/>
                    <a:pt x="66040" y="1924050"/>
                  </a:cubicBezTo>
                  <a:cubicBezTo>
                    <a:pt x="58420" y="1934210"/>
                    <a:pt x="46990" y="1938020"/>
                    <a:pt x="39370" y="1936750"/>
                  </a:cubicBezTo>
                  <a:cubicBezTo>
                    <a:pt x="31750" y="1935480"/>
                    <a:pt x="22860" y="1929130"/>
                    <a:pt x="19050" y="1916430"/>
                  </a:cubicBezTo>
                  <a:cubicBezTo>
                    <a:pt x="0" y="1861820"/>
                    <a:pt x="72390" y="1573530"/>
                    <a:pt x="85090" y="1423670"/>
                  </a:cubicBezTo>
                  <a:cubicBezTo>
                    <a:pt x="96520" y="1300480"/>
                    <a:pt x="99060" y="1211580"/>
                    <a:pt x="100330" y="1083310"/>
                  </a:cubicBezTo>
                  <a:cubicBezTo>
                    <a:pt x="102870" y="918210"/>
                    <a:pt x="99060" y="692150"/>
                    <a:pt x="91440" y="514350"/>
                  </a:cubicBezTo>
                  <a:cubicBezTo>
                    <a:pt x="85090" y="355600"/>
                    <a:pt x="38100" y="146050"/>
                    <a:pt x="59690" y="66040"/>
                  </a:cubicBezTo>
                  <a:cubicBezTo>
                    <a:pt x="68580" y="33020"/>
                    <a:pt x="88900" y="6350"/>
                    <a:pt x="102870" y="2540"/>
                  </a:cubicBezTo>
                  <a:cubicBezTo>
                    <a:pt x="111760" y="0"/>
                    <a:pt x="124460" y="10160"/>
                    <a:pt x="128270" y="16510"/>
                  </a:cubicBezTo>
                  <a:cubicBezTo>
                    <a:pt x="132080" y="22860"/>
                    <a:pt x="129540" y="39370"/>
                    <a:pt x="129540" y="393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5420023" y="2059305"/>
            <a:ext cx="2605088" cy="252412"/>
            <a:chOff x="0" y="0"/>
            <a:chExt cx="3473450" cy="336550"/>
          </a:xfrm>
        </p:grpSpPr>
        <p:sp>
          <p:nvSpPr>
            <p:cNvPr id="39" name="Freeform 39"/>
            <p:cNvSpPr/>
            <p:nvPr/>
          </p:nvSpPr>
          <p:spPr>
            <a:xfrm>
              <a:off x="50800" y="49530"/>
              <a:ext cx="3373120" cy="245110"/>
            </a:xfrm>
            <a:custGeom>
              <a:avLst/>
              <a:gdLst/>
              <a:ahLst/>
              <a:cxnLst/>
              <a:rect l="l" t="t" r="r" b="b"/>
              <a:pathLst>
                <a:path w="3373120" h="245110">
                  <a:moveTo>
                    <a:pt x="20320" y="19050"/>
                  </a:moveTo>
                  <a:cubicBezTo>
                    <a:pt x="189230" y="0"/>
                    <a:pt x="212090" y="5080"/>
                    <a:pt x="283210" y="11430"/>
                  </a:cubicBezTo>
                  <a:cubicBezTo>
                    <a:pt x="519430" y="31750"/>
                    <a:pt x="1357630" y="143510"/>
                    <a:pt x="1812290" y="170180"/>
                  </a:cubicBezTo>
                  <a:cubicBezTo>
                    <a:pt x="2178050" y="191770"/>
                    <a:pt x="2541270" y="194310"/>
                    <a:pt x="2802890" y="185420"/>
                  </a:cubicBezTo>
                  <a:cubicBezTo>
                    <a:pt x="2974340" y="179070"/>
                    <a:pt x="3130550" y="162560"/>
                    <a:pt x="3228340" y="148590"/>
                  </a:cubicBezTo>
                  <a:cubicBezTo>
                    <a:pt x="3280410" y="140970"/>
                    <a:pt x="3323590" y="116840"/>
                    <a:pt x="3347720" y="124460"/>
                  </a:cubicBezTo>
                  <a:cubicBezTo>
                    <a:pt x="3360420" y="128270"/>
                    <a:pt x="3370580" y="139700"/>
                    <a:pt x="3371850" y="148590"/>
                  </a:cubicBezTo>
                  <a:cubicBezTo>
                    <a:pt x="3373120" y="154940"/>
                    <a:pt x="3368040" y="162560"/>
                    <a:pt x="3361690" y="170180"/>
                  </a:cubicBezTo>
                  <a:cubicBezTo>
                    <a:pt x="3348990" y="184150"/>
                    <a:pt x="3308350" y="212090"/>
                    <a:pt x="3290570" y="213360"/>
                  </a:cubicBezTo>
                  <a:cubicBezTo>
                    <a:pt x="3281680" y="214630"/>
                    <a:pt x="3271520" y="210820"/>
                    <a:pt x="3267710" y="204470"/>
                  </a:cubicBezTo>
                  <a:cubicBezTo>
                    <a:pt x="3262630" y="198120"/>
                    <a:pt x="3262630" y="180340"/>
                    <a:pt x="3266440" y="172720"/>
                  </a:cubicBezTo>
                  <a:cubicBezTo>
                    <a:pt x="3270250" y="166370"/>
                    <a:pt x="3280410" y="162560"/>
                    <a:pt x="3288030" y="162560"/>
                  </a:cubicBezTo>
                  <a:cubicBezTo>
                    <a:pt x="3295650" y="162560"/>
                    <a:pt x="3305810" y="167640"/>
                    <a:pt x="3309620" y="173990"/>
                  </a:cubicBezTo>
                  <a:cubicBezTo>
                    <a:pt x="3313430" y="180340"/>
                    <a:pt x="3313430" y="191770"/>
                    <a:pt x="3310890" y="198120"/>
                  </a:cubicBezTo>
                  <a:cubicBezTo>
                    <a:pt x="3308350" y="204470"/>
                    <a:pt x="3299460" y="212090"/>
                    <a:pt x="3293110" y="213360"/>
                  </a:cubicBezTo>
                  <a:cubicBezTo>
                    <a:pt x="3285490" y="214630"/>
                    <a:pt x="3268980" y="207010"/>
                    <a:pt x="3265170" y="199390"/>
                  </a:cubicBezTo>
                  <a:cubicBezTo>
                    <a:pt x="3261360" y="193040"/>
                    <a:pt x="3260090" y="182880"/>
                    <a:pt x="3265170" y="175260"/>
                  </a:cubicBezTo>
                  <a:cubicBezTo>
                    <a:pt x="3274060" y="158750"/>
                    <a:pt x="3328670" y="121920"/>
                    <a:pt x="3347720" y="124460"/>
                  </a:cubicBezTo>
                  <a:cubicBezTo>
                    <a:pt x="3359150" y="125730"/>
                    <a:pt x="3370580" y="139700"/>
                    <a:pt x="3371850" y="148590"/>
                  </a:cubicBezTo>
                  <a:cubicBezTo>
                    <a:pt x="3373120" y="156210"/>
                    <a:pt x="3366770" y="166370"/>
                    <a:pt x="3356610" y="173990"/>
                  </a:cubicBezTo>
                  <a:cubicBezTo>
                    <a:pt x="3336290" y="187960"/>
                    <a:pt x="3286760" y="191770"/>
                    <a:pt x="3232150" y="199390"/>
                  </a:cubicBezTo>
                  <a:cubicBezTo>
                    <a:pt x="3131820" y="213360"/>
                    <a:pt x="2975610" y="229870"/>
                    <a:pt x="2802890" y="236220"/>
                  </a:cubicBezTo>
                  <a:cubicBezTo>
                    <a:pt x="2540000" y="245110"/>
                    <a:pt x="2175510" y="242570"/>
                    <a:pt x="1808480" y="220980"/>
                  </a:cubicBezTo>
                  <a:cubicBezTo>
                    <a:pt x="1352550" y="194310"/>
                    <a:pt x="509270" y="82550"/>
                    <a:pt x="279400" y="62230"/>
                  </a:cubicBezTo>
                  <a:cubicBezTo>
                    <a:pt x="212090" y="55880"/>
                    <a:pt x="193040" y="50800"/>
                    <a:pt x="149860" y="52070"/>
                  </a:cubicBezTo>
                  <a:cubicBezTo>
                    <a:pt x="107950" y="53340"/>
                    <a:pt x="48260" y="77470"/>
                    <a:pt x="24130" y="69850"/>
                  </a:cubicBezTo>
                  <a:cubicBezTo>
                    <a:pt x="11430" y="66040"/>
                    <a:pt x="0" y="54610"/>
                    <a:pt x="0" y="45720"/>
                  </a:cubicBezTo>
                  <a:cubicBezTo>
                    <a:pt x="0" y="36830"/>
                    <a:pt x="20320" y="19050"/>
                    <a:pt x="20320" y="190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7737455" y="2169795"/>
            <a:ext cx="347662" cy="1443038"/>
            <a:chOff x="0" y="0"/>
            <a:chExt cx="463550" cy="1924050"/>
          </a:xfrm>
        </p:grpSpPr>
        <p:sp>
          <p:nvSpPr>
            <p:cNvPr id="41" name="Freeform 41"/>
            <p:cNvSpPr/>
            <p:nvPr/>
          </p:nvSpPr>
          <p:spPr>
            <a:xfrm>
              <a:off x="33020" y="45720"/>
              <a:ext cx="379730" cy="1827530"/>
            </a:xfrm>
            <a:custGeom>
              <a:avLst/>
              <a:gdLst/>
              <a:ahLst/>
              <a:cxnLst/>
              <a:rect l="l" t="t" r="r" b="b"/>
              <a:pathLst>
                <a:path w="379730" h="1827530">
                  <a:moveTo>
                    <a:pt x="379730" y="36830"/>
                  </a:moveTo>
                  <a:cubicBezTo>
                    <a:pt x="294640" y="257810"/>
                    <a:pt x="266700" y="373380"/>
                    <a:pt x="238760" y="490220"/>
                  </a:cubicBezTo>
                  <a:cubicBezTo>
                    <a:pt x="203200" y="636270"/>
                    <a:pt x="160020" y="825500"/>
                    <a:pt x="133350" y="988060"/>
                  </a:cubicBezTo>
                  <a:cubicBezTo>
                    <a:pt x="107950" y="1141730"/>
                    <a:pt x="91440" y="1296670"/>
                    <a:pt x="81280" y="1440180"/>
                  </a:cubicBezTo>
                  <a:cubicBezTo>
                    <a:pt x="71120" y="1568450"/>
                    <a:pt x="92710" y="1764030"/>
                    <a:pt x="68580" y="1808480"/>
                  </a:cubicBezTo>
                  <a:cubicBezTo>
                    <a:pt x="60960" y="1822450"/>
                    <a:pt x="49530" y="1827530"/>
                    <a:pt x="40640" y="1827530"/>
                  </a:cubicBezTo>
                  <a:cubicBezTo>
                    <a:pt x="33020" y="1827530"/>
                    <a:pt x="24130" y="1821180"/>
                    <a:pt x="20320" y="1813560"/>
                  </a:cubicBezTo>
                  <a:cubicBezTo>
                    <a:pt x="13970" y="1802130"/>
                    <a:pt x="12700" y="1769110"/>
                    <a:pt x="19050" y="1756410"/>
                  </a:cubicBezTo>
                  <a:cubicBezTo>
                    <a:pt x="24130" y="1747520"/>
                    <a:pt x="36830" y="1738630"/>
                    <a:pt x="44450" y="1738630"/>
                  </a:cubicBezTo>
                  <a:cubicBezTo>
                    <a:pt x="53340" y="1738630"/>
                    <a:pt x="67310" y="1751330"/>
                    <a:pt x="68580" y="1758950"/>
                  </a:cubicBezTo>
                  <a:cubicBezTo>
                    <a:pt x="69850" y="1766570"/>
                    <a:pt x="62230" y="1783080"/>
                    <a:pt x="55880" y="1786890"/>
                  </a:cubicBezTo>
                  <a:cubicBezTo>
                    <a:pt x="49530" y="1790700"/>
                    <a:pt x="38100" y="1790700"/>
                    <a:pt x="31750" y="1786890"/>
                  </a:cubicBezTo>
                  <a:cubicBezTo>
                    <a:pt x="25400" y="1783080"/>
                    <a:pt x="19050" y="1774190"/>
                    <a:pt x="17780" y="1766570"/>
                  </a:cubicBezTo>
                  <a:cubicBezTo>
                    <a:pt x="16510" y="1760220"/>
                    <a:pt x="20320" y="1748790"/>
                    <a:pt x="26670" y="1744980"/>
                  </a:cubicBezTo>
                  <a:cubicBezTo>
                    <a:pt x="34290" y="1739900"/>
                    <a:pt x="55880" y="1741170"/>
                    <a:pt x="63500" y="1748790"/>
                  </a:cubicBezTo>
                  <a:cubicBezTo>
                    <a:pt x="72390" y="1758950"/>
                    <a:pt x="73660" y="1794510"/>
                    <a:pt x="68580" y="1808480"/>
                  </a:cubicBezTo>
                  <a:cubicBezTo>
                    <a:pt x="64770" y="1817370"/>
                    <a:pt x="54610" y="1827530"/>
                    <a:pt x="46990" y="1827530"/>
                  </a:cubicBezTo>
                  <a:cubicBezTo>
                    <a:pt x="38100" y="1827530"/>
                    <a:pt x="25400" y="1821180"/>
                    <a:pt x="19050" y="1808480"/>
                  </a:cubicBezTo>
                  <a:cubicBezTo>
                    <a:pt x="0" y="1771650"/>
                    <a:pt x="17780" y="1635760"/>
                    <a:pt x="22860" y="1535430"/>
                  </a:cubicBezTo>
                  <a:cubicBezTo>
                    <a:pt x="29210" y="1412240"/>
                    <a:pt x="41910" y="1253490"/>
                    <a:pt x="58420" y="1125220"/>
                  </a:cubicBezTo>
                  <a:cubicBezTo>
                    <a:pt x="73660" y="1012190"/>
                    <a:pt x="88900" y="930910"/>
                    <a:pt x="115570" y="806450"/>
                  </a:cubicBezTo>
                  <a:cubicBezTo>
                    <a:pt x="153670" y="627380"/>
                    <a:pt x="228600" y="295910"/>
                    <a:pt x="274320" y="157480"/>
                  </a:cubicBezTo>
                  <a:cubicBezTo>
                    <a:pt x="297180" y="88900"/>
                    <a:pt x="314960" y="26670"/>
                    <a:pt x="337820" y="8890"/>
                  </a:cubicBezTo>
                  <a:cubicBezTo>
                    <a:pt x="347980" y="1270"/>
                    <a:pt x="364490" y="0"/>
                    <a:pt x="370840" y="5080"/>
                  </a:cubicBezTo>
                  <a:cubicBezTo>
                    <a:pt x="377190" y="10160"/>
                    <a:pt x="379730" y="36830"/>
                    <a:pt x="379730" y="3683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5358110" y="3466147"/>
            <a:ext cx="2575560" cy="285750"/>
            <a:chOff x="0" y="0"/>
            <a:chExt cx="3434080" cy="381000"/>
          </a:xfrm>
        </p:grpSpPr>
        <p:sp>
          <p:nvSpPr>
            <p:cNvPr id="43" name="Freeform 43"/>
            <p:cNvSpPr/>
            <p:nvPr/>
          </p:nvSpPr>
          <p:spPr>
            <a:xfrm>
              <a:off x="49530" y="45720"/>
              <a:ext cx="3335020" cy="302260"/>
            </a:xfrm>
            <a:custGeom>
              <a:avLst/>
              <a:gdLst/>
              <a:ahLst/>
              <a:cxnLst/>
              <a:rect l="l" t="t" r="r" b="b"/>
              <a:pathLst>
                <a:path w="3335020" h="302260">
                  <a:moveTo>
                    <a:pt x="21590" y="234950"/>
                  </a:moveTo>
                  <a:cubicBezTo>
                    <a:pt x="383540" y="212090"/>
                    <a:pt x="485140" y="229870"/>
                    <a:pt x="654050" y="231140"/>
                  </a:cubicBezTo>
                  <a:cubicBezTo>
                    <a:pt x="976630" y="234950"/>
                    <a:pt x="1731010" y="219710"/>
                    <a:pt x="2067560" y="201930"/>
                  </a:cubicBezTo>
                  <a:cubicBezTo>
                    <a:pt x="2255520" y="191770"/>
                    <a:pt x="2363470" y="181610"/>
                    <a:pt x="2506980" y="165100"/>
                  </a:cubicBezTo>
                  <a:cubicBezTo>
                    <a:pt x="2646680" y="149860"/>
                    <a:pt x="2787650" y="130810"/>
                    <a:pt x="2921000" y="107950"/>
                  </a:cubicBezTo>
                  <a:cubicBezTo>
                    <a:pt x="3045460" y="86360"/>
                    <a:pt x="3233420" y="54610"/>
                    <a:pt x="3281680" y="33020"/>
                  </a:cubicBezTo>
                  <a:cubicBezTo>
                    <a:pt x="3294380" y="26670"/>
                    <a:pt x="3296920" y="16510"/>
                    <a:pt x="3304540" y="16510"/>
                  </a:cubicBezTo>
                  <a:cubicBezTo>
                    <a:pt x="3313430" y="16510"/>
                    <a:pt x="3332480" y="31750"/>
                    <a:pt x="3333750" y="40640"/>
                  </a:cubicBezTo>
                  <a:cubicBezTo>
                    <a:pt x="3335020" y="48260"/>
                    <a:pt x="3324860" y="62230"/>
                    <a:pt x="3313430" y="67310"/>
                  </a:cubicBezTo>
                  <a:cubicBezTo>
                    <a:pt x="3294380" y="74930"/>
                    <a:pt x="3235960" y="66040"/>
                    <a:pt x="3218180" y="54610"/>
                  </a:cubicBezTo>
                  <a:cubicBezTo>
                    <a:pt x="3208020" y="48260"/>
                    <a:pt x="3201670" y="36830"/>
                    <a:pt x="3202940" y="27940"/>
                  </a:cubicBezTo>
                  <a:cubicBezTo>
                    <a:pt x="3204210" y="20320"/>
                    <a:pt x="3215640" y="7620"/>
                    <a:pt x="3223260" y="5080"/>
                  </a:cubicBezTo>
                  <a:cubicBezTo>
                    <a:pt x="3229610" y="3810"/>
                    <a:pt x="3241040" y="7620"/>
                    <a:pt x="3246120" y="12700"/>
                  </a:cubicBezTo>
                  <a:cubicBezTo>
                    <a:pt x="3251200" y="17780"/>
                    <a:pt x="3253740" y="29210"/>
                    <a:pt x="3252470" y="35560"/>
                  </a:cubicBezTo>
                  <a:cubicBezTo>
                    <a:pt x="3251200" y="41910"/>
                    <a:pt x="3243580" y="50800"/>
                    <a:pt x="3237230" y="53340"/>
                  </a:cubicBezTo>
                  <a:cubicBezTo>
                    <a:pt x="3230880" y="55880"/>
                    <a:pt x="3219450" y="55880"/>
                    <a:pt x="3214370" y="52070"/>
                  </a:cubicBezTo>
                  <a:cubicBezTo>
                    <a:pt x="3208020" y="46990"/>
                    <a:pt x="3201670" y="30480"/>
                    <a:pt x="3204210" y="22860"/>
                  </a:cubicBezTo>
                  <a:cubicBezTo>
                    <a:pt x="3206750" y="15240"/>
                    <a:pt x="3218180" y="7620"/>
                    <a:pt x="3229610" y="5080"/>
                  </a:cubicBezTo>
                  <a:cubicBezTo>
                    <a:pt x="3249930" y="0"/>
                    <a:pt x="3307080" y="10160"/>
                    <a:pt x="3322320" y="20320"/>
                  </a:cubicBezTo>
                  <a:cubicBezTo>
                    <a:pt x="3329940" y="25400"/>
                    <a:pt x="3333750" y="34290"/>
                    <a:pt x="3333750" y="40640"/>
                  </a:cubicBezTo>
                  <a:cubicBezTo>
                    <a:pt x="3333750" y="48260"/>
                    <a:pt x="3329940" y="55880"/>
                    <a:pt x="3324860" y="62230"/>
                  </a:cubicBezTo>
                  <a:cubicBezTo>
                    <a:pt x="3318510" y="69850"/>
                    <a:pt x="3309620" y="76200"/>
                    <a:pt x="3293110" y="82550"/>
                  </a:cubicBezTo>
                  <a:cubicBezTo>
                    <a:pt x="3251200" y="100330"/>
                    <a:pt x="3148330" y="116840"/>
                    <a:pt x="3051810" y="134620"/>
                  </a:cubicBezTo>
                  <a:cubicBezTo>
                    <a:pt x="2908300" y="161290"/>
                    <a:pt x="2683510" y="195580"/>
                    <a:pt x="2512060" y="215900"/>
                  </a:cubicBezTo>
                  <a:cubicBezTo>
                    <a:pt x="2357120" y="233680"/>
                    <a:pt x="2258060" y="242570"/>
                    <a:pt x="2068830" y="252730"/>
                  </a:cubicBezTo>
                  <a:cubicBezTo>
                    <a:pt x="1729740" y="270510"/>
                    <a:pt x="975360" y="285750"/>
                    <a:pt x="652780" y="281940"/>
                  </a:cubicBezTo>
                  <a:cubicBezTo>
                    <a:pt x="485140" y="280670"/>
                    <a:pt x="384810" y="264160"/>
                    <a:pt x="270510" y="265430"/>
                  </a:cubicBezTo>
                  <a:cubicBezTo>
                    <a:pt x="177800" y="266700"/>
                    <a:pt x="53340" y="302260"/>
                    <a:pt x="19050" y="284480"/>
                  </a:cubicBezTo>
                  <a:cubicBezTo>
                    <a:pt x="6350" y="278130"/>
                    <a:pt x="0" y="264160"/>
                    <a:pt x="1270" y="255270"/>
                  </a:cubicBezTo>
                  <a:cubicBezTo>
                    <a:pt x="2540" y="247650"/>
                    <a:pt x="21590" y="234950"/>
                    <a:pt x="21590" y="2349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15326677" y="2038350"/>
            <a:ext cx="207645" cy="1908810"/>
            <a:chOff x="0" y="0"/>
            <a:chExt cx="276860" cy="2545080"/>
          </a:xfrm>
        </p:grpSpPr>
        <p:sp>
          <p:nvSpPr>
            <p:cNvPr id="45" name="Freeform 45"/>
            <p:cNvSpPr/>
            <p:nvPr/>
          </p:nvSpPr>
          <p:spPr>
            <a:xfrm>
              <a:off x="45720" y="43180"/>
              <a:ext cx="186690" cy="2453640"/>
            </a:xfrm>
            <a:custGeom>
              <a:avLst/>
              <a:gdLst/>
              <a:ahLst/>
              <a:cxnLst/>
              <a:rect l="l" t="t" r="r" b="b"/>
              <a:pathLst>
                <a:path w="186690" h="2453640">
                  <a:moveTo>
                    <a:pt x="132080" y="152400"/>
                  </a:moveTo>
                  <a:cubicBezTo>
                    <a:pt x="99060" y="55880"/>
                    <a:pt x="115570" y="36830"/>
                    <a:pt x="123190" y="39370"/>
                  </a:cubicBezTo>
                  <a:cubicBezTo>
                    <a:pt x="156210" y="52070"/>
                    <a:pt x="142240" y="516890"/>
                    <a:pt x="137160" y="810260"/>
                  </a:cubicBezTo>
                  <a:cubicBezTo>
                    <a:pt x="129540" y="1202690"/>
                    <a:pt x="69850" y="1925320"/>
                    <a:pt x="59690" y="2186940"/>
                  </a:cubicBezTo>
                  <a:cubicBezTo>
                    <a:pt x="55880" y="2291080"/>
                    <a:pt x="46990" y="2369820"/>
                    <a:pt x="54610" y="2406650"/>
                  </a:cubicBezTo>
                  <a:cubicBezTo>
                    <a:pt x="57150" y="2419350"/>
                    <a:pt x="68580" y="2424430"/>
                    <a:pt x="67310" y="2432050"/>
                  </a:cubicBezTo>
                  <a:cubicBezTo>
                    <a:pt x="64770" y="2439670"/>
                    <a:pt x="48260" y="2452370"/>
                    <a:pt x="39370" y="2451100"/>
                  </a:cubicBezTo>
                  <a:cubicBezTo>
                    <a:pt x="30480" y="2449830"/>
                    <a:pt x="17780" y="2435860"/>
                    <a:pt x="16510" y="2425700"/>
                  </a:cubicBezTo>
                  <a:cubicBezTo>
                    <a:pt x="13970" y="2411730"/>
                    <a:pt x="33020" y="2397760"/>
                    <a:pt x="40640" y="2374900"/>
                  </a:cubicBezTo>
                  <a:cubicBezTo>
                    <a:pt x="52070" y="2336800"/>
                    <a:pt x="48260" y="2236470"/>
                    <a:pt x="67310" y="2213610"/>
                  </a:cubicBezTo>
                  <a:cubicBezTo>
                    <a:pt x="76200" y="2202180"/>
                    <a:pt x="95250" y="2198370"/>
                    <a:pt x="102870" y="2202180"/>
                  </a:cubicBezTo>
                  <a:cubicBezTo>
                    <a:pt x="110490" y="2205990"/>
                    <a:pt x="118110" y="2222500"/>
                    <a:pt x="115570" y="2230120"/>
                  </a:cubicBezTo>
                  <a:cubicBezTo>
                    <a:pt x="113030" y="2239010"/>
                    <a:pt x="91440" y="2251710"/>
                    <a:pt x="83820" y="2249170"/>
                  </a:cubicBezTo>
                  <a:cubicBezTo>
                    <a:pt x="76200" y="2246630"/>
                    <a:pt x="64770" y="2223770"/>
                    <a:pt x="67310" y="2216150"/>
                  </a:cubicBezTo>
                  <a:cubicBezTo>
                    <a:pt x="69850" y="2208530"/>
                    <a:pt x="92710" y="2198370"/>
                    <a:pt x="100330" y="2200910"/>
                  </a:cubicBezTo>
                  <a:cubicBezTo>
                    <a:pt x="107950" y="2203450"/>
                    <a:pt x="113030" y="2213610"/>
                    <a:pt x="115570" y="2227580"/>
                  </a:cubicBezTo>
                  <a:cubicBezTo>
                    <a:pt x="120650" y="2259330"/>
                    <a:pt x="99060" y="2363470"/>
                    <a:pt x="82550" y="2402840"/>
                  </a:cubicBezTo>
                  <a:cubicBezTo>
                    <a:pt x="73660" y="2424430"/>
                    <a:pt x="62230" y="2444750"/>
                    <a:pt x="50800" y="2449830"/>
                  </a:cubicBezTo>
                  <a:cubicBezTo>
                    <a:pt x="41910" y="2453640"/>
                    <a:pt x="30480" y="2447290"/>
                    <a:pt x="22860" y="2442210"/>
                  </a:cubicBezTo>
                  <a:cubicBezTo>
                    <a:pt x="15240" y="2435860"/>
                    <a:pt x="10160" y="2425700"/>
                    <a:pt x="6350" y="2413000"/>
                  </a:cubicBezTo>
                  <a:cubicBezTo>
                    <a:pt x="0" y="2390140"/>
                    <a:pt x="3810" y="2366010"/>
                    <a:pt x="5080" y="2312670"/>
                  </a:cubicBezTo>
                  <a:cubicBezTo>
                    <a:pt x="8890" y="2106930"/>
                    <a:pt x="80010" y="1220470"/>
                    <a:pt x="86360" y="811530"/>
                  </a:cubicBezTo>
                  <a:cubicBezTo>
                    <a:pt x="90170" y="528320"/>
                    <a:pt x="59690" y="214630"/>
                    <a:pt x="68580" y="92710"/>
                  </a:cubicBezTo>
                  <a:cubicBezTo>
                    <a:pt x="72390" y="50800"/>
                    <a:pt x="68580" y="16510"/>
                    <a:pt x="83820" y="7620"/>
                  </a:cubicBezTo>
                  <a:cubicBezTo>
                    <a:pt x="96520" y="0"/>
                    <a:pt x="124460" y="11430"/>
                    <a:pt x="139700" y="26670"/>
                  </a:cubicBezTo>
                  <a:cubicBezTo>
                    <a:pt x="161290" y="48260"/>
                    <a:pt x="186690" y="125730"/>
                    <a:pt x="180340" y="147320"/>
                  </a:cubicBezTo>
                  <a:cubicBezTo>
                    <a:pt x="177800" y="157480"/>
                    <a:pt x="165100" y="165100"/>
                    <a:pt x="157480" y="166370"/>
                  </a:cubicBezTo>
                  <a:cubicBezTo>
                    <a:pt x="149860" y="167640"/>
                    <a:pt x="132080" y="152400"/>
                    <a:pt x="132080" y="1524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15421927" y="2099310"/>
            <a:ext cx="2500312" cy="196215"/>
            <a:chOff x="0" y="0"/>
            <a:chExt cx="3333750" cy="261620"/>
          </a:xfrm>
        </p:grpSpPr>
        <p:sp>
          <p:nvSpPr>
            <p:cNvPr id="47" name="Freeform 47"/>
            <p:cNvSpPr/>
            <p:nvPr/>
          </p:nvSpPr>
          <p:spPr>
            <a:xfrm>
              <a:off x="48260" y="41910"/>
              <a:ext cx="3235960" cy="177800"/>
            </a:xfrm>
            <a:custGeom>
              <a:avLst/>
              <a:gdLst/>
              <a:ahLst/>
              <a:cxnLst/>
              <a:rect l="l" t="t" r="r" b="b"/>
              <a:pathLst>
                <a:path w="3235960" h="177800">
                  <a:moveTo>
                    <a:pt x="5080" y="67310"/>
                  </a:moveTo>
                  <a:cubicBezTo>
                    <a:pt x="81280" y="0"/>
                    <a:pt x="97790" y="7620"/>
                    <a:pt x="132080" y="10160"/>
                  </a:cubicBezTo>
                  <a:cubicBezTo>
                    <a:pt x="217170" y="16510"/>
                    <a:pt x="435610" y="58420"/>
                    <a:pt x="574040" y="74930"/>
                  </a:cubicBezTo>
                  <a:cubicBezTo>
                    <a:pt x="695960" y="88900"/>
                    <a:pt x="774700" y="97790"/>
                    <a:pt x="919480" y="105410"/>
                  </a:cubicBezTo>
                  <a:cubicBezTo>
                    <a:pt x="1164590" y="118110"/>
                    <a:pt x="1598930" y="127000"/>
                    <a:pt x="1911350" y="118110"/>
                  </a:cubicBezTo>
                  <a:cubicBezTo>
                    <a:pt x="2192020" y="110490"/>
                    <a:pt x="2489200" y="82550"/>
                    <a:pt x="2710180" y="62230"/>
                  </a:cubicBezTo>
                  <a:cubicBezTo>
                    <a:pt x="2866390" y="48260"/>
                    <a:pt x="3026410" y="21590"/>
                    <a:pt x="3111500" y="16510"/>
                  </a:cubicBezTo>
                  <a:cubicBezTo>
                    <a:pt x="3150870" y="13970"/>
                    <a:pt x="3177540" y="7620"/>
                    <a:pt x="3199130" y="16510"/>
                  </a:cubicBezTo>
                  <a:cubicBezTo>
                    <a:pt x="3215640" y="22860"/>
                    <a:pt x="3233420" y="34290"/>
                    <a:pt x="3234690" y="48260"/>
                  </a:cubicBezTo>
                  <a:cubicBezTo>
                    <a:pt x="3235960" y="69850"/>
                    <a:pt x="3176270" y="133350"/>
                    <a:pt x="3153410" y="139700"/>
                  </a:cubicBezTo>
                  <a:cubicBezTo>
                    <a:pt x="3140710" y="142240"/>
                    <a:pt x="3122930" y="134620"/>
                    <a:pt x="3119120" y="127000"/>
                  </a:cubicBezTo>
                  <a:cubicBezTo>
                    <a:pt x="3115310" y="120650"/>
                    <a:pt x="3120390" y="102870"/>
                    <a:pt x="3126740" y="97790"/>
                  </a:cubicBezTo>
                  <a:cubicBezTo>
                    <a:pt x="3131820" y="92710"/>
                    <a:pt x="3143250" y="90170"/>
                    <a:pt x="3149600" y="92710"/>
                  </a:cubicBezTo>
                  <a:cubicBezTo>
                    <a:pt x="3155950" y="95250"/>
                    <a:pt x="3166110" y="102870"/>
                    <a:pt x="3167380" y="110490"/>
                  </a:cubicBezTo>
                  <a:cubicBezTo>
                    <a:pt x="3168650" y="119380"/>
                    <a:pt x="3157220" y="139700"/>
                    <a:pt x="3148330" y="142240"/>
                  </a:cubicBezTo>
                  <a:cubicBezTo>
                    <a:pt x="3140710" y="144780"/>
                    <a:pt x="3124200" y="135890"/>
                    <a:pt x="3120390" y="129540"/>
                  </a:cubicBezTo>
                  <a:cubicBezTo>
                    <a:pt x="3116580" y="123190"/>
                    <a:pt x="3116580" y="114300"/>
                    <a:pt x="3120390" y="105410"/>
                  </a:cubicBezTo>
                  <a:cubicBezTo>
                    <a:pt x="3129280" y="85090"/>
                    <a:pt x="3188970" y="26670"/>
                    <a:pt x="3209290" y="26670"/>
                  </a:cubicBezTo>
                  <a:cubicBezTo>
                    <a:pt x="3220720" y="26670"/>
                    <a:pt x="3233420" y="40640"/>
                    <a:pt x="3234690" y="48260"/>
                  </a:cubicBezTo>
                  <a:cubicBezTo>
                    <a:pt x="3235960" y="57150"/>
                    <a:pt x="3218180" y="76200"/>
                    <a:pt x="3210560" y="77470"/>
                  </a:cubicBezTo>
                  <a:cubicBezTo>
                    <a:pt x="3204210" y="78740"/>
                    <a:pt x="3201670" y="67310"/>
                    <a:pt x="3191510" y="64770"/>
                  </a:cubicBezTo>
                  <a:cubicBezTo>
                    <a:pt x="3167380" y="58420"/>
                    <a:pt x="3111500" y="66040"/>
                    <a:pt x="3055620" y="71120"/>
                  </a:cubicBezTo>
                  <a:cubicBezTo>
                    <a:pt x="2967990" y="78740"/>
                    <a:pt x="2852420" y="100330"/>
                    <a:pt x="2713990" y="113030"/>
                  </a:cubicBezTo>
                  <a:cubicBezTo>
                    <a:pt x="2503170" y="133350"/>
                    <a:pt x="2193290" y="161290"/>
                    <a:pt x="1911350" y="168910"/>
                  </a:cubicBezTo>
                  <a:cubicBezTo>
                    <a:pt x="1597660" y="177800"/>
                    <a:pt x="1160780" y="168910"/>
                    <a:pt x="914400" y="156210"/>
                  </a:cubicBezTo>
                  <a:cubicBezTo>
                    <a:pt x="768350" y="148590"/>
                    <a:pt x="683260" y="140970"/>
                    <a:pt x="566420" y="125730"/>
                  </a:cubicBezTo>
                  <a:cubicBezTo>
                    <a:pt x="445770" y="110490"/>
                    <a:pt x="292100" y="72390"/>
                    <a:pt x="200660" y="63500"/>
                  </a:cubicBezTo>
                  <a:cubicBezTo>
                    <a:pt x="146050" y="58420"/>
                    <a:pt x="95250" y="46990"/>
                    <a:pt x="69850" y="59690"/>
                  </a:cubicBezTo>
                  <a:cubicBezTo>
                    <a:pt x="54610" y="67310"/>
                    <a:pt x="53340" y="92710"/>
                    <a:pt x="43180" y="100330"/>
                  </a:cubicBezTo>
                  <a:cubicBezTo>
                    <a:pt x="35560" y="105410"/>
                    <a:pt x="26670" y="107950"/>
                    <a:pt x="20320" y="106680"/>
                  </a:cubicBezTo>
                  <a:cubicBezTo>
                    <a:pt x="13970" y="105410"/>
                    <a:pt x="5080" y="97790"/>
                    <a:pt x="2540" y="91440"/>
                  </a:cubicBezTo>
                  <a:cubicBezTo>
                    <a:pt x="0" y="85090"/>
                    <a:pt x="5080" y="67310"/>
                    <a:pt x="5080" y="673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7693640" y="2041208"/>
            <a:ext cx="283845" cy="1789748"/>
            <a:chOff x="0" y="0"/>
            <a:chExt cx="378460" cy="2386330"/>
          </a:xfrm>
        </p:grpSpPr>
        <p:sp>
          <p:nvSpPr>
            <p:cNvPr id="49" name="Freeform 49"/>
            <p:cNvSpPr/>
            <p:nvPr/>
          </p:nvSpPr>
          <p:spPr>
            <a:xfrm>
              <a:off x="49530" y="49530"/>
              <a:ext cx="278130" cy="2287270"/>
            </a:xfrm>
            <a:custGeom>
              <a:avLst/>
              <a:gdLst/>
              <a:ahLst/>
              <a:cxnLst/>
              <a:rect l="l" t="t" r="r" b="b"/>
              <a:pathLst>
                <a:path w="278130" h="2287270">
                  <a:moveTo>
                    <a:pt x="278130" y="26670"/>
                  </a:moveTo>
                  <a:cubicBezTo>
                    <a:pt x="269240" y="300990"/>
                    <a:pt x="232410" y="452120"/>
                    <a:pt x="209550" y="605790"/>
                  </a:cubicBezTo>
                  <a:cubicBezTo>
                    <a:pt x="181610" y="798830"/>
                    <a:pt x="146050" y="1054100"/>
                    <a:pt x="127000" y="1262380"/>
                  </a:cubicBezTo>
                  <a:cubicBezTo>
                    <a:pt x="109220" y="1450340"/>
                    <a:pt x="100330" y="1635760"/>
                    <a:pt x="93980" y="1800860"/>
                  </a:cubicBezTo>
                  <a:cubicBezTo>
                    <a:pt x="88900" y="1941830"/>
                    <a:pt x="116840" y="2112010"/>
                    <a:pt x="90170" y="2194560"/>
                  </a:cubicBezTo>
                  <a:cubicBezTo>
                    <a:pt x="76200" y="2239010"/>
                    <a:pt x="40640" y="2282190"/>
                    <a:pt x="24130" y="2286000"/>
                  </a:cubicBezTo>
                  <a:cubicBezTo>
                    <a:pt x="16510" y="2287270"/>
                    <a:pt x="6350" y="2279650"/>
                    <a:pt x="3810" y="2273300"/>
                  </a:cubicBezTo>
                  <a:cubicBezTo>
                    <a:pt x="0" y="2265680"/>
                    <a:pt x="3810" y="2249170"/>
                    <a:pt x="8890" y="2242820"/>
                  </a:cubicBezTo>
                  <a:cubicBezTo>
                    <a:pt x="13970" y="2237740"/>
                    <a:pt x="25400" y="2232660"/>
                    <a:pt x="31750" y="2235200"/>
                  </a:cubicBezTo>
                  <a:cubicBezTo>
                    <a:pt x="39370" y="2237740"/>
                    <a:pt x="52070" y="2251710"/>
                    <a:pt x="52070" y="2259330"/>
                  </a:cubicBezTo>
                  <a:cubicBezTo>
                    <a:pt x="52070" y="2268220"/>
                    <a:pt x="35560" y="2286000"/>
                    <a:pt x="26670" y="2286000"/>
                  </a:cubicBezTo>
                  <a:cubicBezTo>
                    <a:pt x="17780" y="2286000"/>
                    <a:pt x="1270" y="2268220"/>
                    <a:pt x="1270" y="2259330"/>
                  </a:cubicBezTo>
                  <a:cubicBezTo>
                    <a:pt x="1270" y="2250440"/>
                    <a:pt x="22860" y="2245360"/>
                    <a:pt x="29210" y="2235200"/>
                  </a:cubicBezTo>
                  <a:cubicBezTo>
                    <a:pt x="35560" y="2223770"/>
                    <a:pt x="36830" y="2213610"/>
                    <a:pt x="39370" y="2192020"/>
                  </a:cubicBezTo>
                  <a:cubicBezTo>
                    <a:pt x="46990" y="2127250"/>
                    <a:pt x="38100" y="1938020"/>
                    <a:pt x="43180" y="1795780"/>
                  </a:cubicBezTo>
                  <a:cubicBezTo>
                    <a:pt x="49530" y="1629410"/>
                    <a:pt x="58420" y="1442720"/>
                    <a:pt x="76200" y="1253490"/>
                  </a:cubicBezTo>
                  <a:cubicBezTo>
                    <a:pt x="95250" y="1045210"/>
                    <a:pt x="132080" y="788670"/>
                    <a:pt x="160020" y="596900"/>
                  </a:cubicBezTo>
                  <a:cubicBezTo>
                    <a:pt x="181610" y="445770"/>
                    <a:pt x="218440" y="300990"/>
                    <a:pt x="227330" y="194310"/>
                  </a:cubicBezTo>
                  <a:cubicBezTo>
                    <a:pt x="233680" y="124460"/>
                    <a:pt x="212090" y="48260"/>
                    <a:pt x="227330" y="20320"/>
                  </a:cubicBezTo>
                  <a:cubicBezTo>
                    <a:pt x="233680" y="7620"/>
                    <a:pt x="246380" y="0"/>
                    <a:pt x="255270" y="1270"/>
                  </a:cubicBezTo>
                  <a:cubicBezTo>
                    <a:pt x="264160" y="2540"/>
                    <a:pt x="278130" y="26670"/>
                    <a:pt x="278130" y="2667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15482888" y="3575685"/>
            <a:ext cx="2625090" cy="317182"/>
            <a:chOff x="0" y="0"/>
            <a:chExt cx="3500120" cy="422910"/>
          </a:xfrm>
        </p:grpSpPr>
        <p:sp>
          <p:nvSpPr>
            <p:cNvPr id="51" name="Freeform 51"/>
            <p:cNvSpPr/>
            <p:nvPr/>
          </p:nvSpPr>
          <p:spPr>
            <a:xfrm>
              <a:off x="49530" y="36830"/>
              <a:ext cx="3401060" cy="341630"/>
            </a:xfrm>
            <a:custGeom>
              <a:avLst/>
              <a:gdLst/>
              <a:ahLst/>
              <a:cxnLst/>
              <a:rect l="l" t="t" r="r" b="b"/>
              <a:pathLst>
                <a:path w="3401060" h="341630">
                  <a:moveTo>
                    <a:pt x="20320" y="285750"/>
                  </a:moveTo>
                  <a:cubicBezTo>
                    <a:pt x="276860" y="242570"/>
                    <a:pt x="345440" y="251460"/>
                    <a:pt x="486410" y="245110"/>
                  </a:cubicBezTo>
                  <a:cubicBezTo>
                    <a:pt x="844550" y="229870"/>
                    <a:pt x="1911350" y="163830"/>
                    <a:pt x="2390140" y="127000"/>
                  </a:cubicBezTo>
                  <a:cubicBezTo>
                    <a:pt x="2682240" y="104140"/>
                    <a:pt x="2910840" y="85090"/>
                    <a:pt x="3092450" y="62230"/>
                  </a:cubicBezTo>
                  <a:cubicBezTo>
                    <a:pt x="3208020" y="48260"/>
                    <a:pt x="3333750" y="3810"/>
                    <a:pt x="3375660" y="17780"/>
                  </a:cubicBezTo>
                  <a:cubicBezTo>
                    <a:pt x="3389630" y="22860"/>
                    <a:pt x="3399790" y="33020"/>
                    <a:pt x="3399790" y="41910"/>
                  </a:cubicBezTo>
                  <a:cubicBezTo>
                    <a:pt x="3399790" y="50800"/>
                    <a:pt x="3392170" y="62230"/>
                    <a:pt x="3379470" y="68580"/>
                  </a:cubicBezTo>
                  <a:cubicBezTo>
                    <a:pt x="3352800" y="81280"/>
                    <a:pt x="3246120" y="77470"/>
                    <a:pt x="3221990" y="63500"/>
                  </a:cubicBezTo>
                  <a:cubicBezTo>
                    <a:pt x="3210560" y="57150"/>
                    <a:pt x="3205480" y="45720"/>
                    <a:pt x="3205480" y="38100"/>
                  </a:cubicBezTo>
                  <a:cubicBezTo>
                    <a:pt x="3205480" y="29210"/>
                    <a:pt x="3218180" y="15240"/>
                    <a:pt x="3225800" y="13970"/>
                  </a:cubicBezTo>
                  <a:cubicBezTo>
                    <a:pt x="3234690" y="12700"/>
                    <a:pt x="3255010" y="26670"/>
                    <a:pt x="3256280" y="35560"/>
                  </a:cubicBezTo>
                  <a:cubicBezTo>
                    <a:pt x="3257550" y="44450"/>
                    <a:pt x="3242310" y="63500"/>
                    <a:pt x="3233420" y="64770"/>
                  </a:cubicBezTo>
                  <a:cubicBezTo>
                    <a:pt x="3225800" y="66040"/>
                    <a:pt x="3209290" y="55880"/>
                    <a:pt x="3206750" y="48260"/>
                  </a:cubicBezTo>
                  <a:cubicBezTo>
                    <a:pt x="3204210" y="39370"/>
                    <a:pt x="3210560" y="22860"/>
                    <a:pt x="3223260" y="15240"/>
                  </a:cubicBezTo>
                  <a:cubicBezTo>
                    <a:pt x="3248660" y="0"/>
                    <a:pt x="3374390" y="6350"/>
                    <a:pt x="3392170" y="25400"/>
                  </a:cubicBezTo>
                  <a:cubicBezTo>
                    <a:pt x="3401060" y="34290"/>
                    <a:pt x="3398520" y="53340"/>
                    <a:pt x="3390900" y="63500"/>
                  </a:cubicBezTo>
                  <a:cubicBezTo>
                    <a:pt x="3378200" y="80010"/>
                    <a:pt x="3342640" y="81280"/>
                    <a:pt x="3288030" y="90170"/>
                  </a:cubicBezTo>
                  <a:cubicBezTo>
                    <a:pt x="3089910" y="124460"/>
                    <a:pt x="2377440" y="181610"/>
                    <a:pt x="1888490" y="215900"/>
                  </a:cubicBezTo>
                  <a:cubicBezTo>
                    <a:pt x="1352550" y="254000"/>
                    <a:pt x="464820" y="266700"/>
                    <a:pt x="198120" y="300990"/>
                  </a:cubicBezTo>
                  <a:cubicBezTo>
                    <a:pt x="114300" y="312420"/>
                    <a:pt x="67310" y="341630"/>
                    <a:pt x="34290" y="335280"/>
                  </a:cubicBezTo>
                  <a:cubicBezTo>
                    <a:pt x="17780" y="332740"/>
                    <a:pt x="3810" y="323850"/>
                    <a:pt x="1270" y="314960"/>
                  </a:cubicBezTo>
                  <a:cubicBezTo>
                    <a:pt x="0" y="307340"/>
                    <a:pt x="20320" y="285750"/>
                    <a:pt x="20320" y="2857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13651230" y="2581275"/>
            <a:ext cx="1050608" cy="168592"/>
            <a:chOff x="0" y="0"/>
            <a:chExt cx="1400810" cy="224790"/>
          </a:xfrm>
        </p:grpSpPr>
        <p:sp>
          <p:nvSpPr>
            <p:cNvPr id="53" name="Freeform 53"/>
            <p:cNvSpPr/>
            <p:nvPr/>
          </p:nvSpPr>
          <p:spPr>
            <a:xfrm>
              <a:off x="49530" y="46990"/>
              <a:ext cx="1303020" cy="148590"/>
            </a:xfrm>
            <a:custGeom>
              <a:avLst/>
              <a:gdLst/>
              <a:ahLst/>
              <a:cxnLst/>
              <a:rect l="l" t="t" r="r" b="b"/>
              <a:pathLst>
                <a:path w="1303020" h="148590">
                  <a:moveTo>
                    <a:pt x="26670" y="76200"/>
                  </a:moveTo>
                  <a:cubicBezTo>
                    <a:pt x="510540" y="53340"/>
                    <a:pt x="655320" y="64770"/>
                    <a:pt x="793750" y="55880"/>
                  </a:cubicBezTo>
                  <a:cubicBezTo>
                    <a:pt x="934720" y="46990"/>
                    <a:pt x="1134110" y="0"/>
                    <a:pt x="1217930" y="3810"/>
                  </a:cubicBezTo>
                  <a:cubicBezTo>
                    <a:pt x="1254760" y="5080"/>
                    <a:pt x="1285240" y="10160"/>
                    <a:pt x="1295400" y="21590"/>
                  </a:cubicBezTo>
                  <a:cubicBezTo>
                    <a:pt x="1301750" y="27940"/>
                    <a:pt x="1303020" y="39370"/>
                    <a:pt x="1299210" y="45720"/>
                  </a:cubicBezTo>
                  <a:cubicBezTo>
                    <a:pt x="1295400" y="53340"/>
                    <a:pt x="1273810" y="62230"/>
                    <a:pt x="1264920" y="59690"/>
                  </a:cubicBezTo>
                  <a:cubicBezTo>
                    <a:pt x="1258570" y="58420"/>
                    <a:pt x="1250950" y="48260"/>
                    <a:pt x="1249680" y="40640"/>
                  </a:cubicBezTo>
                  <a:cubicBezTo>
                    <a:pt x="1248410" y="34290"/>
                    <a:pt x="1252220" y="22860"/>
                    <a:pt x="1257300" y="17780"/>
                  </a:cubicBezTo>
                  <a:cubicBezTo>
                    <a:pt x="1263650" y="12700"/>
                    <a:pt x="1280160" y="10160"/>
                    <a:pt x="1287780" y="13970"/>
                  </a:cubicBezTo>
                  <a:cubicBezTo>
                    <a:pt x="1294130" y="16510"/>
                    <a:pt x="1300480" y="26670"/>
                    <a:pt x="1300480" y="34290"/>
                  </a:cubicBezTo>
                  <a:cubicBezTo>
                    <a:pt x="1299210" y="43180"/>
                    <a:pt x="1285240" y="58420"/>
                    <a:pt x="1275080" y="62230"/>
                  </a:cubicBezTo>
                  <a:cubicBezTo>
                    <a:pt x="1263650" y="66040"/>
                    <a:pt x="1253490" y="53340"/>
                    <a:pt x="1231900" y="52070"/>
                  </a:cubicBezTo>
                  <a:cubicBezTo>
                    <a:pt x="1162050" y="48260"/>
                    <a:pt x="938530" y="97790"/>
                    <a:pt x="793750" y="106680"/>
                  </a:cubicBezTo>
                  <a:cubicBezTo>
                    <a:pt x="654050" y="115570"/>
                    <a:pt x="513080" y="104140"/>
                    <a:pt x="379730" y="107950"/>
                  </a:cubicBezTo>
                  <a:cubicBezTo>
                    <a:pt x="255270" y="111760"/>
                    <a:pt x="64770" y="148590"/>
                    <a:pt x="20320" y="127000"/>
                  </a:cubicBezTo>
                  <a:cubicBezTo>
                    <a:pt x="6350" y="120650"/>
                    <a:pt x="0" y="107950"/>
                    <a:pt x="1270" y="99060"/>
                  </a:cubicBezTo>
                  <a:cubicBezTo>
                    <a:pt x="2540" y="90170"/>
                    <a:pt x="26670" y="76200"/>
                    <a:pt x="26670" y="762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14747557" y="2338388"/>
            <a:ext cx="144780" cy="506730"/>
            <a:chOff x="0" y="0"/>
            <a:chExt cx="193040" cy="675640"/>
          </a:xfrm>
        </p:grpSpPr>
        <p:sp>
          <p:nvSpPr>
            <p:cNvPr id="55" name="Freeform 55"/>
            <p:cNvSpPr/>
            <p:nvPr/>
          </p:nvSpPr>
          <p:spPr>
            <a:xfrm>
              <a:off x="36830" y="50800"/>
              <a:ext cx="106680" cy="575310"/>
            </a:xfrm>
            <a:custGeom>
              <a:avLst/>
              <a:gdLst/>
              <a:ahLst/>
              <a:cxnLst/>
              <a:rect l="l" t="t" r="r" b="b"/>
              <a:pathLst>
                <a:path w="106680" h="575310">
                  <a:moveTo>
                    <a:pt x="63500" y="22860"/>
                  </a:moveTo>
                  <a:cubicBezTo>
                    <a:pt x="100330" y="240030"/>
                    <a:pt x="106680" y="307340"/>
                    <a:pt x="105410" y="370840"/>
                  </a:cubicBezTo>
                  <a:cubicBezTo>
                    <a:pt x="104140" y="433070"/>
                    <a:pt x="101600" y="525780"/>
                    <a:pt x="83820" y="554990"/>
                  </a:cubicBezTo>
                  <a:cubicBezTo>
                    <a:pt x="76200" y="567690"/>
                    <a:pt x="63500" y="575310"/>
                    <a:pt x="55880" y="574040"/>
                  </a:cubicBezTo>
                  <a:cubicBezTo>
                    <a:pt x="46990" y="572770"/>
                    <a:pt x="39370" y="561340"/>
                    <a:pt x="34290" y="547370"/>
                  </a:cubicBezTo>
                  <a:cubicBezTo>
                    <a:pt x="25400" y="520700"/>
                    <a:pt x="22860" y="431800"/>
                    <a:pt x="35560" y="408940"/>
                  </a:cubicBezTo>
                  <a:cubicBezTo>
                    <a:pt x="41910" y="397510"/>
                    <a:pt x="53340" y="389890"/>
                    <a:pt x="60960" y="391160"/>
                  </a:cubicBezTo>
                  <a:cubicBezTo>
                    <a:pt x="69850" y="392430"/>
                    <a:pt x="86360" y="410210"/>
                    <a:pt x="85090" y="419100"/>
                  </a:cubicBezTo>
                  <a:cubicBezTo>
                    <a:pt x="83820" y="427990"/>
                    <a:pt x="64770" y="443230"/>
                    <a:pt x="55880" y="441960"/>
                  </a:cubicBezTo>
                  <a:cubicBezTo>
                    <a:pt x="46990" y="440690"/>
                    <a:pt x="33020" y="420370"/>
                    <a:pt x="34290" y="411480"/>
                  </a:cubicBezTo>
                  <a:cubicBezTo>
                    <a:pt x="35560" y="403860"/>
                    <a:pt x="50800" y="391160"/>
                    <a:pt x="58420" y="391160"/>
                  </a:cubicBezTo>
                  <a:cubicBezTo>
                    <a:pt x="67310" y="391160"/>
                    <a:pt x="78740" y="402590"/>
                    <a:pt x="85090" y="416560"/>
                  </a:cubicBezTo>
                  <a:cubicBezTo>
                    <a:pt x="96520" y="443230"/>
                    <a:pt x="96520" y="538480"/>
                    <a:pt x="82550" y="560070"/>
                  </a:cubicBezTo>
                  <a:cubicBezTo>
                    <a:pt x="76200" y="570230"/>
                    <a:pt x="63500" y="575310"/>
                    <a:pt x="55880" y="574040"/>
                  </a:cubicBezTo>
                  <a:cubicBezTo>
                    <a:pt x="46990" y="572770"/>
                    <a:pt x="39370" y="562610"/>
                    <a:pt x="34290" y="547370"/>
                  </a:cubicBezTo>
                  <a:cubicBezTo>
                    <a:pt x="21590" y="508000"/>
                    <a:pt x="55880" y="386080"/>
                    <a:pt x="53340" y="302260"/>
                  </a:cubicBezTo>
                  <a:cubicBezTo>
                    <a:pt x="50800" y="212090"/>
                    <a:pt x="0" y="63500"/>
                    <a:pt x="13970" y="22860"/>
                  </a:cubicBezTo>
                  <a:cubicBezTo>
                    <a:pt x="19050" y="8890"/>
                    <a:pt x="30480" y="0"/>
                    <a:pt x="38100" y="0"/>
                  </a:cubicBezTo>
                  <a:cubicBezTo>
                    <a:pt x="46990" y="0"/>
                    <a:pt x="63500" y="22860"/>
                    <a:pt x="63500" y="228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6" name="Group 56"/>
          <p:cNvGrpSpPr/>
          <p:nvPr/>
        </p:nvGrpSpPr>
        <p:grpSpPr>
          <a:xfrm>
            <a:off x="14773275" y="2328862"/>
            <a:ext cx="477203" cy="589598"/>
            <a:chOff x="0" y="0"/>
            <a:chExt cx="636270" cy="786130"/>
          </a:xfrm>
        </p:grpSpPr>
        <p:sp>
          <p:nvSpPr>
            <p:cNvPr id="57" name="Freeform 57"/>
            <p:cNvSpPr/>
            <p:nvPr/>
          </p:nvSpPr>
          <p:spPr>
            <a:xfrm>
              <a:off x="46990" y="45720"/>
              <a:ext cx="541020" cy="690880"/>
            </a:xfrm>
            <a:custGeom>
              <a:avLst/>
              <a:gdLst/>
              <a:ahLst/>
              <a:cxnLst/>
              <a:rect l="l" t="t" r="r" b="b"/>
              <a:pathLst>
                <a:path w="541020" h="690880">
                  <a:moveTo>
                    <a:pt x="24130" y="41910"/>
                  </a:moveTo>
                  <a:cubicBezTo>
                    <a:pt x="153670" y="0"/>
                    <a:pt x="209550" y="11430"/>
                    <a:pt x="261620" y="30480"/>
                  </a:cubicBezTo>
                  <a:cubicBezTo>
                    <a:pt x="326390" y="54610"/>
                    <a:pt x="421640" y="115570"/>
                    <a:pt x="466090" y="149860"/>
                  </a:cubicBezTo>
                  <a:cubicBezTo>
                    <a:pt x="490220" y="168910"/>
                    <a:pt x="505460" y="181610"/>
                    <a:pt x="518160" y="200660"/>
                  </a:cubicBezTo>
                  <a:cubicBezTo>
                    <a:pt x="529590" y="217170"/>
                    <a:pt x="537210" y="236220"/>
                    <a:pt x="538480" y="254000"/>
                  </a:cubicBezTo>
                  <a:cubicBezTo>
                    <a:pt x="539750" y="273050"/>
                    <a:pt x="541020" y="288290"/>
                    <a:pt x="525780" y="312420"/>
                  </a:cubicBezTo>
                  <a:cubicBezTo>
                    <a:pt x="476250" y="389890"/>
                    <a:pt x="90170" y="685800"/>
                    <a:pt x="29210" y="689610"/>
                  </a:cubicBezTo>
                  <a:cubicBezTo>
                    <a:pt x="15240" y="690880"/>
                    <a:pt x="7620" y="681990"/>
                    <a:pt x="3810" y="674370"/>
                  </a:cubicBezTo>
                  <a:cubicBezTo>
                    <a:pt x="0" y="668020"/>
                    <a:pt x="1270" y="659130"/>
                    <a:pt x="5080" y="651510"/>
                  </a:cubicBezTo>
                  <a:cubicBezTo>
                    <a:pt x="12700" y="637540"/>
                    <a:pt x="50800" y="609600"/>
                    <a:pt x="67310" y="609600"/>
                  </a:cubicBezTo>
                  <a:cubicBezTo>
                    <a:pt x="77470" y="609600"/>
                    <a:pt x="91440" y="618490"/>
                    <a:pt x="93980" y="626110"/>
                  </a:cubicBezTo>
                  <a:cubicBezTo>
                    <a:pt x="96520" y="633730"/>
                    <a:pt x="90170" y="650240"/>
                    <a:pt x="83820" y="655320"/>
                  </a:cubicBezTo>
                  <a:cubicBezTo>
                    <a:pt x="78740" y="660400"/>
                    <a:pt x="67310" y="661670"/>
                    <a:pt x="60960" y="659130"/>
                  </a:cubicBezTo>
                  <a:cubicBezTo>
                    <a:pt x="54610" y="656590"/>
                    <a:pt x="45720" y="647700"/>
                    <a:pt x="44450" y="640080"/>
                  </a:cubicBezTo>
                  <a:cubicBezTo>
                    <a:pt x="43180" y="633730"/>
                    <a:pt x="45720" y="622300"/>
                    <a:pt x="50800" y="617220"/>
                  </a:cubicBezTo>
                  <a:cubicBezTo>
                    <a:pt x="55880" y="612140"/>
                    <a:pt x="66040" y="608330"/>
                    <a:pt x="73660" y="609600"/>
                  </a:cubicBezTo>
                  <a:cubicBezTo>
                    <a:pt x="81280" y="612140"/>
                    <a:pt x="93980" y="624840"/>
                    <a:pt x="95250" y="632460"/>
                  </a:cubicBezTo>
                  <a:cubicBezTo>
                    <a:pt x="96520" y="638810"/>
                    <a:pt x="92710" y="646430"/>
                    <a:pt x="86360" y="654050"/>
                  </a:cubicBezTo>
                  <a:cubicBezTo>
                    <a:pt x="74930" y="666750"/>
                    <a:pt x="38100" y="690880"/>
                    <a:pt x="22860" y="689610"/>
                  </a:cubicBezTo>
                  <a:cubicBezTo>
                    <a:pt x="13970" y="688340"/>
                    <a:pt x="6350" y="680720"/>
                    <a:pt x="3810" y="674370"/>
                  </a:cubicBezTo>
                  <a:cubicBezTo>
                    <a:pt x="1270" y="668020"/>
                    <a:pt x="0" y="661670"/>
                    <a:pt x="5080" y="651510"/>
                  </a:cubicBezTo>
                  <a:cubicBezTo>
                    <a:pt x="33020" y="598170"/>
                    <a:pt x="464820" y="337820"/>
                    <a:pt x="490220" y="278130"/>
                  </a:cubicBezTo>
                  <a:cubicBezTo>
                    <a:pt x="495300" y="264160"/>
                    <a:pt x="491490" y="259080"/>
                    <a:pt x="486410" y="247650"/>
                  </a:cubicBezTo>
                  <a:cubicBezTo>
                    <a:pt x="478790" y="229870"/>
                    <a:pt x="455930" y="207010"/>
                    <a:pt x="433070" y="187960"/>
                  </a:cubicBezTo>
                  <a:cubicBezTo>
                    <a:pt x="403860" y="162560"/>
                    <a:pt x="361950" y="135890"/>
                    <a:pt x="323850" y="115570"/>
                  </a:cubicBezTo>
                  <a:cubicBezTo>
                    <a:pt x="287020" y="95250"/>
                    <a:pt x="245110" y="76200"/>
                    <a:pt x="209550" y="66040"/>
                  </a:cubicBezTo>
                  <a:cubicBezTo>
                    <a:pt x="179070" y="57150"/>
                    <a:pt x="152400" y="50800"/>
                    <a:pt x="123190" y="54610"/>
                  </a:cubicBezTo>
                  <a:cubicBezTo>
                    <a:pt x="92710" y="58420"/>
                    <a:pt x="48260" y="93980"/>
                    <a:pt x="29210" y="88900"/>
                  </a:cubicBezTo>
                  <a:cubicBezTo>
                    <a:pt x="19050" y="86360"/>
                    <a:pt x="11430" y="74930"/>
                    <a:pt x="10160" y="67310"/>
                  </a:cubicBezTo>
                  <a:cubicBezTo>
                    <a:pt x="8890" y="59690"/>
                    <a:pt x="24130" y="41910"/>
                    <a:pt x="24130" y="4191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58" name="Group 58"/>
          <p:cNvGrpSpPr/>
          <p:nvPr/>
        </p:nvGrpSpPr>
        <p:grpSpPr>
          <a:xfrm>
            <a:off x="14201775" y="3136583"/>
            <a:ext cx="909638" cy="174308"/>
            <a:chOff x="0" y="0"/>
            <a:chExt cx="1212850" cy="232410"/>
          </a:xfrm>
        </p:grpSpPr>
        <p:sp>
          <p:nvSpPr>
            <p:cNvPr id="59" name="Freeform 59"/>
            <p:cNvSpPr/>
            <p:nvPr/>
          </p:nvSpPr>
          <p:spPr>
            <a:xfrm>
              <a:off x="48260" y="38100"/>
              <a:ext cx="1115060" cy="143510"/>
            </a:xfrm>
            <a:custGeom>
              <a:avLst/>
              <a:gdLst/>
              <a:ahLst/>
              <a:cxnLst/>
              <a:rect l="l" t="t" r="r" b="b"/>
              <a:pathLst>
                <a:path w="1115060" h="143510">
                  <a:moveTo>
                    <a:pt x="1088390" y="63500"/>
                  </a:moveTo>
                  <a:cubicBezTo>
                    <a:pt x="262890" y="109220"/>
                    <a:pt x="93980" y="128270"/>
                    <a:pt x="52070" y="105410"/>
                  </a:cubicBezTo>
                  <a:cubicBezTo>
                    <a:pt x="39370" y="99060"/>
                    <a:pt x="33020" y="80010"/>
                    <a:pt x="34290" y="78740"/>
                  </a:cubicBezTo>
                  <a:cubicBezTo>
                    <a:pt x="36830" y="76200"/>
                    <a:pt x="80010" y="100330"/>
                    <a:pt x="85090" y="111760"/>
                  </a:cubicBezTo>
                  <a:cubicBezTo>
                    <a:pt x="87630" y="119380"/>
                    <a:pt x="85090" y="129540"/>
                    <a:pt x="80010" y="134620"/>
                  </a:cubicBezTo>
                  <a:cubicBezTo>
                    <a:pt x="73660" y="139700"/>
                    <a:pt x="57150" y="143510"/>
                    <a:pt x="49530" y="140970"/>
                  </a:cubicBezTo>
                  <a:cubicBezTo>
                    <a:pt x="43180" y="138430"/>
                    <a:pt x="36830" y="128270"/>
                    <a:pt x="35560" y="121920"/>
                  </a:cubicBezTo>
                  <a:cubicBezTo>
                    <a:pt x="34290" y="115570"/>
                    <a:pt x="38100" y="105410"/>
                    <a:pt x="43180" y="100330"/>
                  </a:cubicBezTo>
                  <a:cubicBezTo>
                    <a:pt x="48260" y="95250"/>
                    <a:pt x="59690" y="91440"/>
                    <a:pt x="66040" y="92710"/>
                  </a:cubicBezTo>
                  <a:cubicBezTo>
                    <a:pt x="72390" y="93980"/>
                    <a:pt x="81280" y="101600"/>
                    <a:pt x="83820" y="107950"/>
                  </a:cubicBezTo>
                  <a:cubicBezTo>
                    <a:pt x="86360" y="114300"/>
                    <a:pt x="85090" y="125730"/>
                    <a:pt x="81280" y="132080"/>
                  </a:cubicBezTo>
                  <a:cubicBezTo>
                    <a:pt x="77470" y="138430"/>
                    <a:pt x="68580" y="143510"/>
                    <a:pt x="60960" y="143510"/>
                  </a:cubicBezTo>
                  <a:cubicBezTo>
                    <a:pt x="48260" y="143510"/>
                    <a:pt x="24130" y="128270"/>
                    <a:pt x="13970" y="116840"/>
                  </a:cubicBezTo>
                  <a:cubicBezTo>
                    <a:pt x="6350" y="107950"/>
                    <a:pt x="0" y="95250"/>
                    <a:pt x="2540" y="86360"/>
                  </a:cubicBezTo>
                  <a:cubicBezTo>
                    <a:pt x="6350" y="73660"/>
                    <a:pt x="24130" y="62230"/>
                    <a:pt x="49530" y="54610"/>
                  </a:cubicBezTo>
                  <a:cubicBezTo>
                    <a:pt x="123190" y="31750"/>
                    <a:pt x="363220" y="58420"/>
                    <a:pt x="514350" y="50800"/>
                  </a:cubicBezTo>
                  <a:cubicBezTo>
                    <a:pt x="657860" y="43180"/>
                    <a:pt x="828040" y="16510"/>
                    <a:pt x="934720" y="12700"/>
                  </a:cubicBezTo>
                  <a:cubicBezTo>
                    <a:pt x="1000760" y="10160"/>
                    <a:pt x="1068070" y="0"/>
                    <a:pt x="1094740" y="13970"/>
                  </a:cubicBezTo>
                  <a:cubicBezTo>
                    <a:pt x="1107440" y="20320"/>
                    <a:pt x="1115060" y="33020"/>
                    <a:pt x="1113790" y="41910"/>
                  </a:cubicBezTo>
                  <a:cubicBezTo>
                    <a:pt x="1112520" y="49530"/>
                    <a:pt x="1088390" y="63500"/>
                    <a:pt x="1088390" y="635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13605510" y="3046095"/>
            <a:ext cx="547688" cy="531495"/>
            <a:chOff x="0" y="0"/>
            <a:chExt cx="730250" cy="708660"/>
          </a:xfrm>
        </p:grpSpPr>
        <p:sp>
          <p:nvSpPr>
            <p:cNvPr id="61" name="Freeform 61"/>
            <p:cNvSpPr/>
            <p:nvPr/>
          </p:nvSpPr>
          <p:spPr>
            <a:xfrm>
              <a:off x="48260" y="45720"/>
              <a:ext cx="632460" cy="614680"/>
            </a:xfrm>
            <a:custGeom>
              <a:avLst/>
              <a:gdLst/>
              <a:ahLst/>
              <a:cxnLst/>
              <a:rect l="l" t="t" r="r" b="b"/>
              <a:pathLst>
                <a:path w="632460" h="614680">
                  <a:moveTo>
                    <a:pt x="466090" y="38100"/>
                  </a:moveTo>
                  <a:cubicBezTo>
                    <a:pt x="337820" y="214630"/>
                    <a:pt x="40640" y="450850"/>
                    <a:pt x="44450" y="455930"/>
                  </a:cubicBezTo>
                  <a:cubicBezTo>
                    <a:pt x="45720" y="457200"/>
                    <a:pt x="58420" y="441960"/>
                    <a:pt x="73660" y="438150"/>
                  </a:cubicBezTo>
                  <a:cubicBezTo>
                    <a:pt x="113030" y="426720"/>
                    <a:pt x="226060" y="435610"/>
                    <a:pt x="306070" y="439420"/>
                  </a:cubicBezTo>
                  <a:cubicBezTo>
                    <a:pt x="391160" y="443230"/>
                    <a:pt x="525780" y="447040"/>
                    <a:pt x="571500" y="459740"/>
                  </a:cubicBezTo>
                  <a:cubicBezTo>
                    <a:pt x="589280" y="464820"/>
                    <a:pt x="596900" y="466090"/>
                    <a:pt x="605790" y="476250"/>
                  </a:cubicBezTo>
                  <a:cubicBezTo>
                    <a:pt x="617220" y="488950"/>
                    <a:pt x="632460" y="511810"/>
                    <a:pt x="631190" y="532130"/>
                  </a:cubicBezTo>
                  <a:cubicBezTo>
                    <a:pt x="629920" y="556260"/>
                    <a:pt x="603250" y="599440"/>
                    <a:pt x="586740" y="608330"/>
                  </a:cubicBezTo>
                  <a:cubicBezTo>
                    <a:pt x="576580" y="613410"/>
                    <a:pt x="562610" y="610870"/>
                    <a:pt x="556260" y="605790"/>
                  </a:cubicBezTo>
                  <a:cubicBezTo>
                    <a:pt x="549910" y="600710"/>
                    <a:pt x="547370" y="582930"/>
                    <a:pt x="549910" y="575310"/>
                  </a:cubicBezTo>
                  <a:cubicBezTo>
                    <a:pt x="552450" y="568960"/>
                    <a:pt x="562610" y="563880"/>
                    <a:pt x="570230" y="562610"/>
                  </a:cubicBezTo>
                  <a:cubicBezTo>
                    <a:pt x="576580" y="561340"/>
                    <a:pt x="588010" y="565150"/>
                    <a:pt x="591820" y="570230"/>
                  </a:cubicBezTo>
                  <a:cubicBezTo>
                    <a:pt x="596900" y="577850"/>
                    <a:pt x="595630" y="600710"/>
                    <a:pt x="589280" y="607060"/>
                  </a:cubicBezTo>
                  <a:cubicBezTo>
                    <a:pt x="584200" y="612140"/>
                    <a:pt x="571500" y="614680"/>
                    <a:pt x="565150" y="612140"/>
                  </a:cubicBezTo>
                  <a:cubicBezTo>
                    <a:pt x="558800" y="609600"/>
                    <a:pt x="549910" y="601980"/>
                    <a:pt x="548640" y="594360"/>
                  </a:cubicBezTo>
                  <a:cubicBezTo>
                    <a:pt x="547370" y="580390"/>
                    <a:pt x="582930" y="551180"/>
                    <a:pt x="582930" y="535940"/>
                  </a:cubicBezTo>
                  <a:cubicBezTo>
                    <a:pt x="582930" y="525780"/>
                    <a:pt x="580390" y="518160"/>
                    <a:pt x="567690" y="510540"/>
                  </a:cubicBezTo>
                  <a:cubicBezTo>
                    <a:pt x="515620" y="478790"/>
                    <a:pt x="64770" y="514350"/>
                    <a:pt x="13970" y="474980"/>
                  </a:cubicBezTo>
                  <a:cubicBezTo>
                    <a:pt x="0" y="464820"/>
                    <a:pt x="0" y="448310"/>
                    <a:pt x="2540" y="436880"/>
                  </a:cubicBezTo>
                  <a:cubicBezTo>
                    <a:pt x="5080" y="424180"/>
                    <a:pt x="15240" y="419100"/>
                    <a:pt x="30480" y="403860"/>
                  </a:cubicBezTo>
                  <a:cubicBezTo>
                    <a:pt x="80010" y="353060"/>
                    <a:pt x="302260" y="177800"/>
                    <a:pt x="365760" y="102870"/>
                  </a:cubicBezTo>
                  <a:cubicBezTo>
                    <a:pt x="397510" y="66040"/>
                    <a:pt x="403860" y="22860"/>
                    <a:pt x="424180" y="10160"/>
                  </a:cubicBezTo>
                  <a:cubicBezTo>
                    <a:pt x="435610" y="2540"/>
                    <a:pt x="449580" y="0"/>
                    <a:pt x="457200" y="5080"/>
                  </a:cubicBezTo>
                  <a:cubicBezTo>
                    <a:pt x="464820" y="10160"/>
                    <a:pt x="466090" y="38100"/>
                    <a:pt x="466090" y="3810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14011275" y="3030855"/>
            <a:ext cx="159067" cy="683895"/>
            <a:chOff x="0" y="0"/>
            <a:chExt cx="212090" cy="911860"/>
          </a:xfrm>
        </p:grpSpPr>
        <p:sp>
          <p:nvSpPr>
            <p:cNvPr id="63" name="Freeform 63"/>
            <p:cNvSpPr/>
            <p:nvPr/>
          </p:nvSpPr>
          <p:spPr>
            <a:xfrm>
              <a:off x="40640" y="46990"/>
              <a:ext cx="120650" cy="815340"/>
            </a:xfrm>
            <a:custGeom>
              <a:avLst/>
              <a:gdLst/>
              <a:ahLst/>
              <a:cxnLst/>
              <a:rect l="l" t="t" r="r" b="b"/>
              <a:pathLst>
                <a:path w="120650" h="815340">
                  <a:moveTo>
                    <a:pt x="120650" y="35560"/>
                  </a:moveTo>
                  <a:cubicBezTo>
                    <a:pt x="50800" y="312420"/>
                    <a:pt x="50800" y="490220"/>
                    <a:pt x="60960" y="595630"/>
                  </a:cubicBezTo>
                  <a:cubicBezTo>
                    <a:pt x="68580" y="669290"/>
                    <a:pt x="101600" y="751840"/>
                    <a:pt x="100330" y="783590"/>
                  </a:cubicBezTo>
                  <a:cubicBezTo>
                    <a:pt x="100330" y="795020"/>
                    <a:pt x="99060" y="801370"/>
                    <a:pt x="93980" y="806450"/>
                  </a:cubicBezTo>
                  <a:cubicBezTo>
                    <a:pt x="88900" y="811530"/>
                    <a:pt x="77470" y="815340"/>
                    <a:pt x="71120" y="814070"/>
                  </a:cubicBezTo>
                  <a:cubicBezTo>
                    <a:pt x="63500" y="812800"/>
                    <a:pt x="54610" y="805180"/>
                    <a:pt x="52070" y="798830"/>
                  </a:cubicBezTo>
                  <a:cubicBezTo>
                    <a:pt x="49530" y="792480"/>
                    <a:pt x="49530" y="781050"/>
                    <a:pt x="53340" y="774700"/>
                  </a:cubicBezTo>
                  <a:cubicBezTo>
                    <a:pt x="57150" y="768350"/>
                    <a:pt x="67310" y="763270"/>
                    <a:pt x="74930" y="763270"/>
                  </a:cubicBezTo>
                  <a:cubicBezTo>
                    <a:pt x="82550" y="763270"/>
                    <a:pt x="96520" y="773430"/>
                    <a:pt x="99060" y="781050"/>
                  </a:cubicBezTo>
                  <a:cubicBezTo>
                    <a:pt x="101600" y="788670"/>
                    <a:pt x="95250" y="806450"/>
                    <a:pt x="88900" y="810260"/>
                  </a:cubicBezTo>
                  <a:cubicBezTo>
                    <a:pt x="81280" y="814070"/>
                    <a:pt x="63500" y="811530"/>
                    <a:pt x="53340" y="801370"/>
                  </a:cubicBezTo>
                  <a:cubicBezTo>
                    <a:pt x="29210" y="775970"/>
                    <a:pt x="17780" y="675640"/>
                    <a:pt x="10160" y="595630"/>
                  </a:cubicBezTo>
                  <a:cubicBezTo>
                    <a:pt x="0" y="486410"/>
                    <a:pt x="11430" y="279400"/>
                    <a:pt x="17780" y="201930"/>
                  </a:cubicBezTo>
                  <a:cubicBezTo>
                    <a:pt x="20320" y="170180"/>
                    <a:pt x="21590" y="158750"/>
                    <a:pt x="27940" y="133350"/>
                  </a:cubicBezTo>
                  <a:cubicBezTo>
                    <a:pt x="36830" y="97790"/>
                    <a:pt x="54610" y="30480"/>
                    <a:pt x="74930" y="12700"/>
                  </a:cubicBezTo>
                  <a:cubicBezTo>
                    <a:pt x="86360" y="2540"/>
                    <a:pt x="104140" y="0"/>
                    <a:pt x="111760" y="3810"/>
                  </a:cubicBezTo>
                  <a:cubicBezTo>
                    <a:pt x="119380" y="7620"/>
                    <a:pt x="120650" y="35560"/>
                    <a:pt x="120650" y="3556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</p:sp>
      </p:grpSp>
      <p:sp>
        <p:nvSpPr>
          <p:cNvPr id="64" name="TextBox 64"/>
          <p:cNvSpPr txBox="1"/>
          <p:nvPr/>
        </p:nvSpPr>
        <p:spPr>
          <a:xfrm>
            <a:off x="4922695" y="2941320"/>
            <a:ext cx="441610" cy="80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8"/>
              </a:lnSpc>
            </a:pPr>
            <a:r>
              <a:rPr lang="en-US" sz="4648" spc="697">
                <a:solidFill>
                  <a:srgbClr val="273755"/>
                </a:solidFill>
                <a:latin typeface="210 디딤고딕 Bold"/>
              </a:rPr>
              <a:t>4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364305" y="3069908"/>
            <a:ext cx="42167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응답(AccessToken)반환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4779820" y="5114643"/>
            <a:ext cx="441610" cy="80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8"/>
              </a:lnSpc>
            </a:pPr>
            <a:r>
              <a:rPr lang="en-US" sz="4648" spc="697">
                <a:solidFill>
                  <a:srgbClr val="273755"/>
                </a:solidFill>
                <a:latin typeface="210 디딤고딕 Bold"/>
              </a:rPr>
              <a:t>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361146" y="5202237"/>
            <a:ext cx="35885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데이터 요청 (JWT)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792029" y="6868389"/>
            <a:ext cx="520064" cy="94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4"/>
              </a:lnSpc>
            </a:pPr>
            <a:r>
              <a:rPr lang="en-US" sz="5474" spc="821">
                <a:solidFill>
                  <a:srgbClr val="273755"/>
                </a:solidFill>
                <a:latin typeface="210 디딤고딕 Bold"/>
              </a:rPr>
              <a:t>7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221430" y="6989127"/>
            <a:ext cx="46934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응답(요청된 데이터)반환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264015" y="732256"/>
            <a:ext cx="4208190" cy="87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3"/>
              </a:lnSpc>
            </a:pPr>
            <a:r>
              <a:rPr lang="en-US" sz="5066" spc="760">
                <a:solidFill>
                  <a:srgbClr val="273755"/>
                </a:solidFill>
                <a:ea typeface="210 디딤고딕 Bold"/>
              </a:rPr>
              <a:t>토큰사용과정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4125493" y="7702271"/>
            <a:ext cx="355424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Referash Token은?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388989" y="8120736"/>
            <a:ext cx="2104132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ea typeface="210 디딤고딕 Bold"/>
              </a:rPr>
              <a:t>쿠키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389362" y="8315999"/>
            <a:ext cx="491285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"/>
              </a:rPr>
              <a:t>PC저장(캐시), 쉽고 빠르다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"/>
              </a:rPr>
              <a:t>개인보안 취약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2624" y="3596619"/>
            <a:ext cx="3921510" cy="5661681"/>
          </a:xfrm>
          <a:custGeom>
            <a:avLst/>
            <a:gdLst/>
            <a:ahLst/>
            <a:cxnLst/>
            <a:rect l="l" t="t" r="r" b="b"/>
            <a:pathLst>
              <a:path w="3921510" h="5661681">
                <a:moveTo>
                  <a:pt x="0" y="0"/>
                </a:moveTo>
                <a:lnTo>
                  <a:pt x="3921511" y="0"/>
                </a:lnTo>
                <a:lnTo>
                  <a:pt x="3921511" y="5661681"/>
                </a:lnTo>
                <a:lnTo>
                  <a:pt x="0" y="566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72682" y="3211840"/>
            <a:ext cx="6855991" cy="5991626"/>
          </a:xfrm>
          <a:custGeom>
            <a:avLst/>
            <a:gdLst/>
            <a:ahLst/>
            <a:cxnLst/>
            <a:rect l="l" t="t" r="r" b="b"/>
            <a:pathLst>
              <a:path w="6855991" h="5991626">
                <a:moveTo>
                  <a:pt x="0" y="0"/>
                </a:moveTo>
                <a:lnTo>
                  <a:pt x="6855991" y="0"/>
                </a:lnTo>
                <a:lnTo>
                  <a:pt x="6855991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66775"/>
            <a:ext cx="4490031" cy="265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ea typeface="210 디딤고딕 Bold"/>
              </a:rPr>
              <a:t>스프링 시큐리티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58453" y="1774518"/>
            <a:ext cx="376985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정말 심플한 스프링시큐리티 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803890"/>
            <a:ext cx="4682653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인증 Authentication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인가 Authorize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접근 주체 Principal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권한 Role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30727" y="2888308"/>
            <a:ext cx="36253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 Servelt 필터에 기반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86743"/>
            <a:ext cx="4682653" cy="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57"/>
              </a:lnSpc>
            </a:pPr>
            <a:r>
              <a:rPr lang="en-US" sz="1327" u="sng">
                <a:solidFill>
                  <a:srgbClr val="273755"/>
                </a:solidFill>
                <a:latin typeface="Arimo"/>
                <a:hlinkClick r:id="rId4" tooltip="https://docs.spring.io/spring-security/reference/servlet/architecture.html#page-title"/>
              </a:rPr>
              <a:t>https://docs.spring.io/spring-security/reference/servlet/architecture.html#page-title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8843" y="2631450"/>
            <a:ext cx="26769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보안 예외 처리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49618" y="2056130"/>
            <a:ext cx="9709682" cy="3823989"/>
          </a:xfrm>
          <a:custGeom>
            <a:avLst/>
            <a:gdLst/>
            <a:ahLst/>
            <a:cxnLst/>
            <a:rect l="l" t="t" r="r" b="b"/>
            <a:pathLst>
              <a:path w="9709682" h="3823989">
                <a:moveTo>
                  <a:pt x="0" y="0"/>
                </a:moveTo>
                <a:lnTo>
                  <a:pt x="9709682" y="0"/>
                </a:lnTo>
                <a:lnTo>
                  <a:pt x="9709682" y="3823989"/>
                </a:lnTo>
                <a:lnTo>
                  <a:pt x="0" y="3823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059260"/>
            <a:ext cx="6824153" cy="6199040"/>
          </a:xfrm>
          <a:custGeom>
            <a:avLst/>
            <a:gdLst/>
            <a:ahLst/>
            <a:cxnLst/>
            <a:rect l="l" t="t" r="r" b="b"/>
            <a:pathLst>
              <a:path w="6824153" h="6199040">
                <a:moveTo>
                  <a:pt x="0" y="0"/>
                </a:moveTo>
                <a:lnTo>
                  <a:pt x="6824153" y="0"/>
                </a:lnTo>
                <a:lnTo>
                  <a:pt x="6824153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337620" y="1475740"/>
            <a:ext cx="69216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스프링 시큐리티의 기본적인 인증구조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62025"/>
            <a:ext cx="391543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제일 간단한 스프링 시큐리티인증과정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16549" y="5813444"/>
            <a:ext cx="854275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 Spring Security가 서블릿 기반 애플리케이션에 대한 기본 HTTP 인증 지원을 제공하는 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42332"/>
            <a:ext cx="6104847" cy="51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1"/>
              </a:lnSpc>
              <a:spcBef>
                <a:spcPct val="0"/>
              </a:spcBef>
            </a:pPr>
            <a:r>
              <a:rPr lang="en-US" sz="2979">
                <a:solidFill>
                  <a:srgbClr val="273755"/>
                </a:solidFill>
                <a:latin typeface="210 디딤고딕 Light"/>
              </a:rPr>
              <a:t>AbstractAuthenticationProcessingFilter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1275" y="8360094"/>
            <a:ext cx="6728025" cy="89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9"/>
              </a:lnSpc>
            </a:pPr>
            <a:r>
              <a:rPr lang="en-US" sz="1692" u="sng">
                <a:solidFill>
                  <a:srgbClr val="273755"/>
                </a:solidFill>
                <a:latin typeface="Arimo"/>
                <a:hlinkClick r:id="rId4" tooltip="https://docs.spring.io/spring-security/reference/servlet/authentication/architecture.html#servlet-authentication-authenticationprovider"/>
              </a:rPr>
              <a:t>https://docs.spring.io/spring-security/reference/servlet/authentication/architecture.html#servlet-authentication-authenticationprovider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4885" y="2065518"/>
            <a:ext cx="9474415" cy="5936758"/>
          </a:xfrm>
          <a:custGeom>
            <a:avLst/>
            <a:gdLst/>
            <a:ahLst/>
            <a:cxnLst/>
            <a:rect l="l" t="t" r="r" b="b"/>
            <a:pathLst>
              <a:path w="9474415" h="5936758">
                <a:moveTo>
                  <a:pt x="0" y="0"/>
                </a:moveTo>
                <a:lnTo>
                  <a:pt x="9474415" y="0"/>
                </a:lnTo>
                <a:lnTo>
                  <a:pt x="9474415" y="5936758"/>
                </a:lnTo>
                <a:lnTo>
                  <a:pt x="0" y="5936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2025"/>
            <a:ext cx="521500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JWT 토큰이 스프링 시큐리티에서 어떻게 인증 되나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84885" y="1485128"/>
            <a:ext cx="47438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JwtAuthenticationProvider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439866"/>
            <a:ext cx="4057229" cy="81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9"/>
              </a:lnSpc>
            </a:pPr>
            <a:r>
              <a:rPr lang="en-US" sz="1149" u="sng">
                <a:solidFill>
                  <a:srgbClr val="273755"/>
                </a:solidFill>
                <a:latin typeface="Arimo"/>
                <a:hlinkClick r:id="rId3" tooltip="https://docs.spring.io/spring-security/reference/servlet/oauth2/resource-server/jwt.html#oauth2resourceserver-authentication-bearertokenauthenticationfilter"/>
              </a:rPr>
              <a:t>https://docs.spring.io/spring-security/reference/servlet/oauth2/resource-server/jwt.html#oauth2resourceserver-authentication-bearertokenauthenticationfilter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917700" y="3730602"/>
          <a:ext cx="14452600" cy="3684780"/>
        </p:xfrm>
        <a:graphic>
          <a:graphicData uri="http://schemas.openxmlformats.org/drawingml/2006/table">
            <a:tbl>
              <a:tblPr/>
              <a:tblGrid>
                <a:gridCol w="3775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6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821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Deep Learning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Python, Jupyter Notebook, tensorflow, keras, LSTM, MFCC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21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userServer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 Light"/>
                        </a:rPr>
                        <a:t>WSL2 on Ubuntu, IntelliJ IDEA, MariaDB, NotePad ++,Postman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7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APP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Flutter, Dart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782">
                <a:tc rowSpan="2"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AdiminServer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Flask</a:t>
                      </a: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 Light"/>
                        </a:rPr>
                        <a:t>IntelliJ IDEA, MariaDB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Python, Postman</a:t>
                      </a: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782">
                <a:tc vMerge="1"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AdiminServer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Flask</a:t>
                      </a: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 Light"/>
                        </a:rPr>
                        <a:t>IntelliJ IDEA, MariaDB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Python, Postman</a:t>
                      </a: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819150"/>
            <a:ext cx="4933142" cy="172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1"/>
              </a:lnSpc>
            </a:pPr>
            <a:r>
              <a:rPr lang="en-US" sz="9965">
                <a:solidFill>
                  <a:srgbClr val="273755"/>
                </a:solidFill>
                <a:ea typeface="TDTD타이틀굴림"/>
              </a:rPr>
              <a:t>개발환경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77440" y="2691290"/>
            <a:ext cx="13533120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ea typeface="Arimo"/>
              </a:rPr>
              <a:t>관리자 페이지</a:t>
            </a:r>
          </a:p>
          <a:p>
            <a:pPr algn="ctr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ea typeface="Arimo"/>
              </a:rPr>
              <a:t>스프링부트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77440" y="5467827"/>
            <a:ext cx="13533120" cy="237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ea typeface="Arimo"/>
              </a:rPr>
              <a:t>임재열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7300" y="547688"/>
            <a:ext cx="11939116" cy="8610822"/>
          </a:xfrm>
          <a:custGeom>
            <a:avLst/>
            <a:gdLst/>
            <a:ahLst/>
            <a:cxnLst/>
            <a:rect l="l" t="t" r="r" b="b"/>
            <a:pathLst>
              <a:path w="11939116" h="8610822">
                <a:moveTo>
                  <a:pt x="0" y="0"/>
                </a:moveTo>
                <a:lnTo>
                  <a:pt x="11939116" y="0"/>
                </a:lnTo>
                <a:lnTo>
                  <a:pt x="11939116" y="8610822"/>
                </a:lnTo>
                <a:lnTo>
                  <a:pt x="0" y="8610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1298" y="1302687"/>
            <a:ext cx="12025402" cy="7681626"/>
          </a:xfrm>
          <a:custGeom>
            <a:avLst/>
            <a:gdLst/>
            <a:ahLst/>
            <a:cxnLst/>
            <a:rect l="l" t="t" r="r" b="b"/>
            <a:pathLst>
              <a:path w="12025402" h="7681626">
                <a:moveTo>
                  <a:pt x="0" y="0"/>
                </a:moveTo>
                <a:lnTo>
                  <a:pt x="12025402" y="0"/>
                </a:lnTo>
                <a:lnTo>
                  <a:pt x="12025402" y="7681626"/>
                </a:lnTo>
                <a:lnTo>
                  <a:pt x="0" y="768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734777"/>
            <a:ext cx="15590520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ea typeface="Arimo"/>
              </a:rPr>
              <a:t>메인 &amp;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292965" y="2812733"/>
            <a:ext cx="4646295" cy="640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ea typeface="Arimo"/>
              </a:rPr>
              <a:t>메인 처음화면</a:t>
            </a:r>
          </a:p>
        </p:txBody>
      </p:sp>
      <p:sp>
        <p:nvSpPr>
          <p:cNvPr id="4" name="Freeform 4"/>
          <p:cNvSpPr/>
          <p:nvPr/>
        </p:nvSpPr>
        <p:spPr>
          <a:xfrm>
            <a:off x="1257300" y="2536032"/>
            <a:ext cx="10372725" cy="6741519"/>
          </a:xfrm>
          <a:custGeom>
            <a:avLst/>
            <a:gdLst/>
            <a:ahLst/>
            <a:cxnLst/>
            <a:rect l="l" t="t" r="r" b="b"/>
            <a:pathLst>
              <a:path w="10372725" h="6741519">
                <a:moveTo>
                  <a:pt x="0" y="0"/>
                </a:moveTo>
                <a:lnTo>
                  <a:pt x="10372725" y="0"/>
                </a:lnTo>
                <a:lnTo>
                  <a:pt x="10372725" y="6741519"/>
                </a:lnTo>
                <a:lnTo>
                  <a:pt x="0" y="6741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62" r="-99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8740" y="5348658"/>
            <a:ext cx="10281285" cy="6803815"/>
          </a:xfrm>
          <a:custGeom>
            <a:avLst/>
            <a:gdLst/>
            <a:ahLst/>
            <a:cxnLst/>
            <a:rect l="l" t="t" r="r" b="b"/>
            <a:pathLst>
              <a:path w="10281285" h="6803815">
                <a:moveTo>
                  <a:pt x="0" y="0"/>
                </a:moveTo>
                <a:lnTo>
                  <a:pt x="10281285" y="0"/>
                </a:lnTo>
                <a:lnTo>
                  <a:pt x="10281285" y="6803815"/>
                </a:lnTo>
                <a:lnTo>
                  <a:pt x="0" y="6803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11" r="-1072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48740" y="1579960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ea typeface="Arimo"/>
              </a:rPr>
              <a:t>로그인 화면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631507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ea typeface="Arimo"/>
              </a:rPr>
              <a:t>회원가입 화면</a:t>
            </a:r>
          </a:p>
        </p:txBody>
      </p:sp>
      <p:sp>
        <p:nvSpPr>
          <p:cNvPr id="3" name="Freeform 3"/>
          <p:cNvSpPr/>
          <p:nvPr/>
        </p:nvSpPr>
        <p:spPr>
          <a:xfrm>
            <a:off x="1257302" y="2536034"/>
            <a:ext cx="10344150" cy="6924492"/>
          </a:xfrm>
          <a:custGeom>
            <a:avLst/>
            <a:gdLst/>
            <a:ahLst/>
            <a:cxnLst/>
            <a:rect l="l" t="t" r="r" b="b"/>
            <a:pathLst>
              <a:path w="10344150" h="6924492">
                <a:moveTo>
                  <a:pt x="0" y="0"/>
                </a:moveTo>
                <a:lnTo>
                  <a:pt x="10344150" y="0"/>
                </a:lnTo>
                <a:lnTo>
                  <a:pt x="10344150" y="6924492"/>
                </a:lnTo>
                <a:lnTo>
                  <a:pt x="0" y="6924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85" r="-12085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077230"/>
            <a:ext cx="15590520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ea typeface="Arimo"/>
              </a:rPr>
              <a:t>로그인 완료 화면</a:t>
            </a:r>
          </a:p>
        </p:txBody>
      </p:sp>
      <p:sp>
        <p:nvSpPr>
          <p:cNvPr id="3" name="Freeform 3"/>
          <p:cNvSpPr/>
          <p:nvPr/>
        </p:nvSpPr>
        <p:spPr>
          <a:xfrm>
            <a:off x="712695" y="2738438"/>
            <a:ext cx="11066930" cy="6841384"/>
          </a:xfrm>
          <a:custGeom>
            <a:avLst/>
            <a:gdLst/>
            <a:ahLst/>
            <a:cxnLst/>
            <a:rect l="l" t="t" r="r" b="b"/>
            <a:pathLst>
              <a:path w="11066930" h="6841384">
                <a:moveTo>
                  <a:pt x="0" y="0"/>
                </a:moveTo>
                <a:lnTo>
                  <a:pt x="11066929" y="0"/>
                </a:lnTo>
                <a:lnTo>
                  <a:pt x="11066929" y="6841384"/>
                </a:lnTo>
                <a:lnTo>
                  <a:pt x="0" y="6841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9" r="-69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2695" y="5669210"/>
            <a:ext cx="11066930" cy="6729412"/>
          </a:xfrm>
          <a:custGeom>
            <a:avLst/>
            <a:gdLst/>
            <a:ahLst/>
            <a:cxnLst/>
            <a:rect l="l" t="t" r="r" b="b"/>
            <a:pathLst>
              <a:path w="11066930" h="6729412">
                <a:moveTo>
                  <a:pt x="0" y="0"/>
                </a:moveTo>
                <a:lnTo>
                  <a:pt x="11066929" y="0"/>
                </a:lnTo>
                <a:lnTo>
                  <a:pt x="11066929" y="6729412"/>
                </a:lnTo>
                <a:lnTo>
                  <a:pt x="0" y="672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44" r="-614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92965" y="2812733"/>
            <a:ext cx="4646295" cy="3464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ea typeface="Arimo"/>
              </a:rPr>
              <a:t>사용자 로그인</a:t>
            </a:r>
          </a:p>
          <a:p>
            <a:pPr>
              <a:lnSpc>
                <a:spcPts val="4536"/>
              </a:lnSpc>
            </a:pPr>
            <a:endParaRPr lang="en-US" sz="4200">
              <a:solidFill>
                <a:srgbClr val="000000"/>
              </a:solidFill>
              <a:ea typeface="Arimo"/>
            </a:endParaRPr>
          </a:p>
          <a:p>
            <a:pPr>
              <a:lnSpc>
                <a:spcPts val="4536"/>
              </a:lnSpc>
            </a:pPr>
            <a:endParaRPr lang="en-US" sz="4200">
              <a:solidFill>
                <a:srgbClr val="000000"/>
              </a:solidFill>
              <a:ea typeface="Arimo"/>
            </a:endParaRPr>
          </a:p>
          <a:p>
            <a:pPr>
              <a:lnSpc>
                <a:spcPts val="4536"/>
              </a:lnSpc>
            </a:pPr>
            <a:endParaRPr lang="en-US" sz="4200">
              <a:solidFill>
                <a:srgbClr val="000000"/>
              </a:solidFill>
              <a:ea typeface="Arimo"/>
            </a:endParaRPr>
          </a:p>
          <a:p>
            <a:pPr>
              <a:lnSpc>
                <a:spcPts val="4536"/>
              </a:lnSpc>
            </a:pPr>
            <a:endParaRPr lang="en-US" sz="4200">
              <a:solidFill>
                <a:srgbClr val="000000"/>
              </a:solidFill>
              <a:ea typeface="Arimo"/>
            </a:endParaRPr>
          </a:p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ea typeface="Arimo"/>
              </a:rPr>
              <a:t>관리자 로그인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631507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ea typeface="Arimo"/>
              </a:rPr>
              <a:t>관리자 – 사용자 리스트 화면</a:t>
            </a:r>
          </a:p>
        </p:txBody>
      </p:sp>
      <p:sp>
        <p:nvSpPr>
          <p:cNvPr id="3" name="Freeform 3"/>
          <p:cNvSpPr/>
          <p:nvPr/>
        </p:nvSpPr>
        <p:spPr>
          <a:xfrm>
            <a:off x="1257300" y="2738438"/>
            <a:ext cx="10529888" cy="6748462"/>
          </a:xfrm>
          <a:custGeom>
            <a:avLst/>
            <a:gdLst/>
            <a:ahLst/>
            <a:cxnLst/>
            <a:rect l="l" t="t" r="r" b="b"/>
            <a:pathLst>
              <a:path w="10529888" h="6748462">
                <a:moveTo>
                  <a:pt x="0" y="0"/>
                </a:moveTo>
                <a:lnTo>
                  <a:pt x="10529888" y="0"/>
                </a:lnTo>
                <a:lnTo>
                  <a:pt x="10529888" y="6748462"/>
                </a:lnTo>
                <a:lnTo>
                  <a:pt x="0" y="6748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14" r="-9014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3038" y="3241358"/>
            <a:ext cx="15361917" cy="2113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000000"/>
                </a:solidFill>
                <a:ea typeface="Open Sans"/>
              </a:rPr>
              <a:t>스프링부트-관리자페이지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34638" y="5884545"/>
            <a:ext cx="12618719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-191">
                <a:solidFill>
                  <a:srgbClr val="898989"/>
                </a:solidFill>
                <a:ea typeface="Open Sans"/>
              </a:rPr>
              <a:t>김예진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839" y="457677"/>
            <a:ext cx="16276317" cy="162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000000"/>
                </a:solidFill>
                <a:latin typeface="Open Sans"/>
              </a:rPr>
              <a:t>REST API</a:t>
            </a:r>
          </a:p>
        </p:txBody>
      </p:sp>
      <p:sp>
        <p:nvSpPr>
          <p:cNvPr id="3" name="Freeform 3"/>
          <p:cNvSpPr/>
          <p:nvPr/>
        </p:nvSpPr>
        <p:spPr>
          <a:xfrm>
            <a:off x="13781368" y="2126636"/>
            <a:ext cx="3229701" cy="3229701"/>
          </a:xfrm>
          <a:custGeom>
            <a:avLst/>
            <a:gdLst/>
            <a:ahLst/>
            <a:cxnLst/>
            <a:rect l="l" t="t" r="r" b="b"/>
            <a:pathLst>
              <a:path w="3229701" h="3229701">
                <a:moveTo>
                  <a:pt x="0" y="0"/>
                </a:moveTo>
                <a:lnTo>
                  <a:pt x="3229702" y="0"/>
                </a:lnTo>
                <a:lnTo>
                  <a:pt x="3229702" y="3229700"/>
                </a:lnTo>
                <a:lnTo>
                  <a:pt x="0" y="32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00791" y="2371364"/>
            <a:ext cx="2842425" cy="2842425"/>
          </a:xfrm>
          <a:custGeom>
            <a:avLst/>
            <a:gdLst/>
            <a:ahLst/>
            <a:cxnLst/>
            <a:rect l="l" t="t" r="r" b="b"/>
            <a:pathLst>
              <a:path w="2842425" h="2842425">
                <a:moveTo>
                  <a:pt x="0" y="0"/>
                </a:moveTo>
                <a:lnTo>
                  <a:pt x="2842425" y="0"/>
                </a:lnTo>
                <a:lnTo>
                  <a:pt x="2842425" y="2842425"/>
                </a:lnTo>
                <a:lnTo>
                  <a:pt x="0" y="284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8900" y="2370993"/>
            <a:ext cx="2985558" cy="2985558"/>
          </a:xfrm>
          <a:custGeom>
            <a:avLst/>
            <a:gdLst/>
            <a:ahLst/>
            <a:cxnLst/>
            <a:rect l="l" t="t" r="r" b="b"/>
            <a:pathLst>
              <a:path w="2985558" h="2985558">
                <a:moveTo>
                  <a:pt x="0" y="0"/>
                </a:moveTo>
                <a:lnTo>
                  <a:pt x="2985558" y="0"/>
                </a:lnTo>
                <a:lnTo>
                  <a:pt x="2985558" y="2985558"/>
                </a:lnTo>
                <a:lnTo>
                  <a:pt x="0" y="2985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96654" y="5665950"/>
            <a:ext cx="1188720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spc="-131">
                <a:solidFill>
                  <a:srgbClr val="000000"/>
                </a:solidFill>
                <a:latin typeface="Open Sans"/>
              </a:rPr>
              <a:t>Client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31750" y="5665950"/>
            <a:ext cx="1779270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spc="-131">
                <a:solidFill>
                  <a:srgbClr val="000000"/>
                </a:solidFill>
                <a:latin typeface="Open Sans"/>
              </a:rPr>
              <a:t>REST 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02310" y="5665950"/>
            <a:ext cx="1188720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spc="-131">
                <a:solidFill>
                  <a:srgbClr val="000000"/>
                </a:solidFill>
                <a:latin typeface="Open Sans"/>
              </a:rPr>
              <a:t>Server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565944" y="3112594"/>
            <a:ext cx="3068186" cy="383522"/>
            <a:chOff x="0" y="0"/>
            <a:chExt cx="4090914" cy="511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90924" cy="511302"/>
            </a:xfrm>
            <a:custGeom>
              <a:avLst/>
              <a:gdLst/>
              <a:ahLst/>
              <a:cxnLst/>
              <a:rect l="l" t="t" r="r" b="b"/>
              <a:pathLst>
                <a:path w="4090924" h="511302">
                  <a:moveTo>
                    <a:pt x="0" y="127889"/>
                  </a:moveTo>
                  <a:lnTo>
                    <a:pt x="3835273" y="127889"/>
                  </a:lnTo>
                  <a:lnTo>
                    <a:pt x="3835273" y="0"/>
                  </a:lnTo>
                  <a:lnTo>
                    <a:pt x="4090924" y="255651"/>
                  </a:lnTo>
                  <a:lnTo>
                    <a:pt x="3835273" y="511302"/>
                  </a:lnTo>
                  <a:lnTo>
                    <a:pt x="3835273" y="383540"/>
                  </a:lnTo>
                  <a:lnTo>
                    <a:pt x="0" y="383540"/>
                  </a:lnTo>
                  <a:close/>
                </a:path>
              </a:pathLst>
            </a:custGeom>
            <a:solidFill>
              <a:srgbClr val="A0B4E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713379" y="3112594"/>
            <a:ext cx="3068185" cy="383522"/>
            <a:chOff x="0" y="0"/>
            <a:chExt cx="4090914" cy="5113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90924" cy="511302"/>
            </a:xfrm>
            <a:custGeom>
              <a:avLst/>
              <a:gdLst/>
              <a:ahLst/>
              <a:cxnLst/>
              <a:rect l="l" t="t" r="r" b="b"/>
              <a:pathLst>
                <a:path w="4090924" h="511302">
                  <a:moveTo>
                    <a:pt x="0" y="127889"/>
                  </a:moveTo>
                  <a:lnTo>
                    <a:pt x="3835273" y="127889"/>
                  </a:lnTo>
                  <a:lnTo>
                    <a:pt x="3835273" y="0"/>
                  </a:lnTo>
                  <a:lnTo>
                    <a:pt x="4090924" y="255651"/>
                  </a:lnTo>
                  <a:lnTo>
                    <a:pt x="3835273" y="511302"/>
                  </a:lnTo>
                  <a:lnTo>
                    <a:pt x="3835273" y="383540"/>
                  </a:lnTo>
                  <a:lnTo>
                    <a:pt x="0" y="383540"/>
                  </a:lnTo>
                  <a:close/>
                </a:path>
              </a:pathLst>
            </a:custGeom>
            <a:solidFill>
              <a:srgbClr val="A0B4E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65944" y="3821014"/>
            <a:ext cx="3068186" cy="383522"/>
            <a:chOff x="0" y="0"/>
            <a:chExt cx="4090914" cy="5113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90924" cy="511302"/>
            </a:xfrm>
            <a:custGeom>
              <a:avLst/>
              <a:gdLst/>
              <a:ahLst/>
              <a:cxnLst/>
              <a:rect l="l" t="t" r="r" b="b"/>
              <a:pathLst>
                <a:path w="4090924" h="511302">
                  <a:moveTo>
                    <a:pt x="4090924" y="127889"/>
                  </a:moveTo>
                  <a:lnTo>
                    <a:pt x="255651" y="127889"/>
                  </a:lnTo>
                  <a:lnTo>
                    <a:pt x="255651" y="0"/>
                  </a:lnTo>
                  <a:lnTo>
                    <a:pt x="0" y="255651"/>
                  </a:lnTo>
                  <a:lnTo>
                    <a:pt x="255651" y="511302"/>
                  </a:lnTo>
                  <a:lnTo>
                    <a:pt x="255651" y="383540"/>
                  </a:lnTo>
                  <a:lnTo>
                    <a:pt x="4090924" y="383540"/>
                  </a:lnTo>
                  <a:close/>
                </a:path>
              </a:pathLst>
            </a:custGeom>
            <a:solidFill>
              <a:srgbClr val="BAFF1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713380" y="3821014"/>
            <a:ext cx="3068185" cy="383522"/>
            <a:chOff x="0" y="0"/>
            <a:chExt cx="4090914" cy="5113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90924" cy="511302"/>
            </a:xfrm>
            <a:custGeom>
              <a:avLst/>
              <a:gdLst/>
              <a:ahLst/>
              <a:cxnLst/>
              <a:rect l="l" t="t" r="r" b="b"/>
              <a:pathLst>
                <a:path w="4090924" h="511302">
                  <a:moveTo>
                    <a:pt x="4090924" y="127889"/>
                  </a:moveTo>
                  <a:lnTo>
                    <a:pt x="255651" y="127889"/>
                  </a:lnTo>
                  <a:lnTo>
                    <a:pt x="255651" y="0"/>
                  </a:lnTo>
                  <a:lnTo>
                    <a:pt x="0" y="255651"/>
                  </a:lnTo>
                  <a:lnTo>
                    <a:pt x="255651" y="511302"/>
                  </a:lnTo>
                  <a:lnTo>
                    <a:pt x="255651" y="383540"/>
                  </a:lnTo>
                  <a:lnTo>
                    <a:pt x="4090924" y="383540"/>
                  </a:lnTo>
                  <a:close/>
                </a:path>
              </a:pathLst>
            </a:custGeom>
            <a:solidFill>
              <a:srgbClr val="BAFF1A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576560" y="2407491"/>
            <a:ext cx="3027045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endParaRPr/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 Bold"/>
              </a:rPr>
              <a:t>GET/POST/PUT ..</a:t>
            </a:r>
            <a:r>
              <a:rPr lang="en-US" sz="2700" spc="-107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04958" y="2407491"/>
            <a:ext cx="3027045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endParaRPr/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 Bold"/>
              </a:rPr>
              <a:t>HTTP Request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09940" y="3571446"/>
            <a:ext cx="3027045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endParaRPr/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 Bold"/>
              </a:rPr>
              <a:t>HTTP Response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57522" y="3532394"/>
            <a:ext cx="3027045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endParaRPr/>
          </a:p>
          <a:p>
            <a:pPr algn="ctr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 Bold"/>
              </a:rPr>
              <a:t>HTML/JSON/XML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32218" y="7175782"/>
            <a:ext cx="14752320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"/>
              </a:rPr>
              <a:t>REST API는 HTTP 프로토콜을 사용하여 클라이언트와 서버 간의 통신을 가능하게 한다</a:t>
            </a:r>
          </a:p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"/>
              </a:rPr>
              <a:t>Server는 API를 호스팅하고 자원에 대한 액세스를 제공한다</a:t>
            </a:r>
          </a:p>
          <a:p>
            <a:pPr algn="l">
              <a:lnSpc>
                <a:spcPts val="3240"/>
              </a:lnSpc>
            </a:pPr>
            <a:endParaRPr lang="en-US" sz="2700" spc="-107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"/>
              </a:rPr>
              <a:t>*API의 주요원칙 - &lt;무상태성&gt; &lt;적절한상태코드&gt;  &lt;자원지향&gt; &lt;올바른HTTP Methods&gt;</a:t>
            </a:r>
          </a:p>
          <a:p>
            <a:pPr algn="l">
              <a:lnSpc>
                <a:spcPts val="3240"/>
              </a:lnSpc>
            </a:pPr>
            <a:endParaRPr lang="en-US" sz="2700" spc="-107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839" y="457677"/>
            <a:ext cx="16276317" cy="162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000000"/>
                </a:solidFill>
                <a:ea typeface="Open Sans"/>
              </a:rPr>
              <a:t>목록조회</a:t>
            </a:r>
          </a:p>
        </p:txBody>
      </p:sp>
      <p:sp>
        <p:nvSpPr>
          <p:cNvPr id="3" name="Freeform 3"/>
          <p:cNvSpPr/>
          <p:nvPr/>
        </p:nvSpPr>
        <p:spPr>
          <a:xfrm>
            <a:off x="-776" y="2126735"/>
            <a:ext cx="18288000" cy="8363075"/>
          </a:xfrm>
          <a:custGeom>
            <a:avLst/>
            <a:gdLst/>
            <a:ahLst/>
            <a:cxnLst/>
            <a:rect l="l" t="t" r="r" b="b"/>
            <a:pathLst>
              <a:path w="18288000" h="8363075">
                <a:moveTo>
                  <a:pt x="0" y="0"/>
                </a:moveTo>
                <a:lnTo>
                  <a:pt x="18288000" y="0"/>
                </a:lnTo>
                <a:lnTo>
                  <a:pt x="18288000" y="8363074"/>
                </a:lnTo>
                <a:lnTo>
                  <a:pt x="0" y="836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12" b="-291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71775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프로젝트 팀 구성 및 역할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14868"/>
              </p:ext>
            </p:extLst>
          </p:nvPr>
        </p:nvGraphicFramePr>
        <p:xfrm>
          <a:off x="1524000" y="1785075"/>
          <a:ext cx="14427200" cy="8347025"/>
        </p:xfrm>
        <a:graphic>
          <a:graphicData uri="http://schemas.openxmlformats.org/drawingml/2006/table">
            <a:tbl>
              <a:tblPr/>
              <a:tblGrid>
                <a:gridCol w="435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012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Arial"/>
                        </a:rPr>
                        <a:t>훈련생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Arial"/>
                        </a:rPr>
                        <a:t>담당업무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344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양재민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데이터수집(크롤링, RVC)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STT 시스템 구현, 데이터 전처리 및 토큰화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AI딥러닝 모델(LSTM, MFCC) 구현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모델 업데이트 시스템 구현, 모델 유지보수 및 최적화</a:t>
                      </a: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469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김범휘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토큰쿠키, 시큐리티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유저 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Arial"/>
                        </a:rPr>
                        <a:t>API통신, 사설서버관리</a:t>
                      </a: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469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김동우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앱 로그인 화면 구현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프론트 화면 구현</a:t>
                      </a: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69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김예진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관리자 API통신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al"/>
                        </a:rPr>
                        <a:t>플라스크 API 통신</a:t>
                      </a: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469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ea typeface="Arial"/>
                        </a:rPr>
                        <a:t>임재열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Arial"/>
                        </a:rPr>
                        <a:t>관리자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Arial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Arial"/>
                        </a:rPr>
                        <a:t>로그인</a:t>
                      </a:r>
                      <a:endParaRPr lang="en-US" sz="2799" dirty="0">
                        <a:solidFill>
                          <a:srgbClr val="000000"/>
                        </a:solidFill>
                        <a:ea typeface="Arial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469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ko-KR" altLang="en-US" sz="2800" dirty="0"/>
                        <a:t>박민석</a:t>
                      </a:r>
                      <a:endParaRPr lang="en-US" sz="2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359"/>
                        </a:lnSpc>
                      </a:pPr>
                      <a:r>
                        <a:rPr lang="ko-KR" altLang="en-US" sz="2799" dirty="0">
                          <a:solidFill>
                            <a:srgbClr val="000000"/>
                          </a:solidFill>
                          <a:ea typeface="Arial"/>
                        </a:rPr>
                        <a:t>프로젝트 테스트</a:t>
                      </a:r>
                      <a:endParaRPr lang="en-US" sz="2799" dirty="0">
                        <a:solidFill>
                          <a:srgbClr val="000000"/>
                        </a:solidFill>
                        <a:ea typeface="Arial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9329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839" y="457677"/>
            <a:ext cx="16276317" cy="162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000000"/>
                </a:solidFill>
                <a:ea typeface="Open Sans"/>
              </a:rPr>
              <a:t>상세화면 구현</a:t>
            </a:r>
          </a:p>
        </p:txBody>
      </p:sp>
      <p:sp>
        <p:nvSpPr>
          <p:cNvPr id="3" name="Freeform 3"/>
          <p:cNvSpPr/>
          <p:nvPr/>
        </p:nvSpPr>
        <p:spPr>
          <a:xfrm>
            <a:off x="1577990" y="2126271"/>
            <a:ext cx="15578592" cy="8164684"/>
          </a:xfrm>
          <a:custGeom>
            <a:avLst/>
            <a:gdLst/>
            <a:ahLst/>
            <a:cxnLst/>
            <a:rect l="l" t="t" r="r" b="b"/>
            <a:pathLst>
              <a:path w="15578592" h="8164684">
                <a:moveTo>
                  <a:pt x="0" y="0"/>
                </a:moveTo>
                <a:lnTo>
                  <a:pt x="15578592" y="0"/>
                </a:lnTo>
                <a:lnTo>
                  <a:pt x="15578592" y="8164685"/>
                </a:lnTo>
                <a:lnTo>
                  <a:pt x="0" y="8164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14" b="-721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501303" y="6172120"/>
            <a:ext cx="4478054" cy="597265"/>
            <a:chOff x="0" y="0"/>
            <a:chExt cx="5970738" cy="7963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0778" cy="796417"/>
            </a:xfrm>
            <a:custGeom>
              <a:avLst/>
              <a:gdLst/>
              <a:ahLst/>
              <a:cxnLst/>
              <a:rect l="l" t="t" r="r" b="b"/>
              <a:pathLst>
                <a:path w="5970778" h="796417">
                  <a:moveTo>
                    <a:pt x="31750" y="0"/>
                  </a:moveTo>
                  <a:lnTo>
                    <a:pt x="5939028" y="0"/>
                  </a:lnTo>
                  <a:cubicBezTo>
                    <a:pt x="5956554" y="0"/>
                    <a:pt x="5970778" y="14224"/>
                    <a:pt x="5970778" y="31750"/>
                  </a:cubicBezTo>
                  <a:lnTo>
                    <a:pt x="5970778" y="764667"/>
                  </a:lnTo>
                  <a:cubicBezTo>
                    <a:pt x="5970778" y="782193"/>
                    <a:pt x="5956554" y="796417"/>
                    <a:pt x="5939028" y="796417"/>
                  </a:cubicBezTo>
                  <a:lnTo>
                    <a:pt x="31750" y="796417"/>
                  </a:lnTo>
                  <a:cubicBezTo>
                    <a:pt x="14224" y="796417"/>
                    <a:pt x="0" y="782193"/>
                    <a:pt x="0" y="764667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764667"/>
                  </a:lnTo>
                  <a:lnTo>
                    <a:pt x="31750" y="764667"/>
                  </a:lnTo>
                  <a:lnTo>
                    <a:pt x="31750" y="732917"/>
                  </a:lnTo>
                  <a:lnTo>
                    <a:pt x="5939028" y="732917"/>
                  </a:lnTo>
                  <a:lnTo>
                    <a:pt x="5939028" y="764667"/>
                  </a:lnTo>
                  <a:lnTo>
                    <a:pt x="5907278" y="764667"/>
                  </a:lnTo>
                  <a:lnTo>
                    <a:pt x="5907278" y="31750"/>
                  </a:lnTo>
                  <a:lnTo>
                    <a:pt x="5939028" y="31750"/>
                  </a:lnTo>
                  <a:lnTo>
                    <a:pt x="5939028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115802" y="8553891"/>
            <a:ext cx="2863939" cy="747166"/>
            <a:chOff x="0" y="0"/>
            <a:chExt cx="3818586" cy="996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8636" cy="996188"/>
            </a:xfrm>
            <a:custGeom>
              <a:avLst/>
              <a:gdLst/>
              <a:ahLst/>
              <a:cxnLst/>
              <a:rect l="l" t="t" r="r" b="b"/>
              <a:pathLst>
                <a:path w="3818636" h="996188">
                  <a:moveTo>
                    <a:pt x="31750" y="0"/>
                  </a:moveTo>
                  <a:lnTo>
                    <a:pt x="3786886" y="0"/>
                  </a:lnTo>
                  <a:cubicBezTo>
                    <a:pt x="3804412" y="0"/>
                    <a:pt x="3818636" y="14224"/>
                    <a:pt x="3818636" y="31750"/>
                  </a:cubicBezTo>
                  <a:lnTo>
                    <a:pt x="3818636" y="964438"/>
                  </a:lnTo>
                  <a:cubicBezTo>
                    <a:pt x="3818636" y="981964"/>
                    <a:pt x="3804412" y="996188"/>
                    <a:pt x="3786886" y="996188"/>
                  </a:cubicBezTo>
                  <a:lnTo>
                    <a:pt x="31750" y="996188"/>
                  </a:lnTo>
                  <a:cubicBezTo>
                    <a:pt x="14224" y="996188"/>
                    <a:pt x="0" y="981964"/>
                    <a:pt x="0" y="964438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964438"/>
                  </a:lnTo>
                  <a:lnTo>
                    <a:pt x="31750" y="964438"/>
                  </a:lnTo>
                  <a:lnTo>
                    <a:pt x="31750" y="932688"/>
                  </a:lnTo>
                  <a:lnTo>
                    <a:pt x="3786886" y="932688"/>
                  </a:lnTo>
                  <a:lnTo>
                    <a:pt x="3786886" y="964438"/>
                  </a:lnTo>
                  <a:lnTo>
                    <a:pt x="3755136" y="964438"/>
                  </a:lnTo>
                  <a:lnTo>
                    <a:pt x="3755136" y="31750"/>
                  </a:lnTo>
                  <a:lnTo>
                    <a:pt x="3786886" y="31750"/>
                  </a:lnTo>
                  <a:lnTo>
                    <a:pt x="3786886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1168" y="572438"/>
            <a:ext cx="6091354" cy="4829898"/>
          </a:xfrm>
          <a:custGeom>
            <a:avLst/>
            <a:gdLst/>
            <a:ahLst/>
            <a:cxnLst/>
            <a:rect l="l" t="t" r="r" b="b"/>
            <a:pathLst>
              <a:path w="6091354" h="4829898">
                <a:moveTo>
                  <a:pt x="0" y="0"/>
                </a:moveTo>
                <a:lnTo>
                  <a:pt x="6091354" y="0"/>
                </a:lnTo>
                <a:lnTo>
                  <a:pt x="6091354" y="4829898"/>
                </a:lnTo>
                <a:lnTo>
                  <a:pt x="0" y="4829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50114" y="2134265"/>
            <a:ext cx="667988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ea typeface="Open Sans"/>
              </a:rPr>
              <a:t>▷관리자 임의 판별값 추가⇒재학습에 이용</a:t>
            </a:r>
          </a:p>
        </p:txBody>
      </p:sp>
      <p:sp>
        <p:nvSpPr>
          <p:cNvPr id="4" name="Freeform 4"/>
          <p:cNvSpPr/>
          <p:nvPr/>
        </p:nvSpPr>
        <p:spPr>
          <a:xfrm>
            <a:off x="319669" y="5401833"/>
            <a:ext cx="9070386" cy="4794568"/>
          </a:xfrm>
          <a:custGeom>
            <a:avLst/>
            <a:gdLst/>
            <a:ahLst/>
            <a:cxnLst/>
            <a:rect l="l" t="t" r="r" b="b"/>
            <a:pathLst>
              <a:path w="9070386" h="4794568">
                <a:moveTo>
                  <a:pt x="0" y="0"/>
                </a:moveTo>
                <a:lnTo>
                  <a:pt x="9070386" y="0"/>
                </a:lnTo>
                <a:lnTo>
                  <a:pt x="9070386" y="4794568"/>
                </a:lnTo>
                <a:lnTo>
                  <a:pt x="0" y="479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74" r="-11231" b="-97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90055" y="5401833"/>
            <a:ext cx="8657729" cy="4775642"/>
          </a:xfrm>
          <a:custGeom>
            <a:avLst/>
            <a:gdLst/>
            <a:ahLst/>
            <a:cxnLst/>
            <a:rect l="l" t="t" r="r" b="b"/>
            <a:pathLst>
              <a:path w="8657729" h="4775642">
                <a:moveTo>
                  <a:pt x="0" y="0"/>
                </a:moveTo>
                <a:lnTo>
                  <a:pt x="8657729" y="0"/>
                </a:lnTo>
                <a:lnTo>
                  <a:pt x="8657729" y="4775641"/>
                </a:lnTo>
                <a:lnTo>
                  <a:pt x="0" y="4775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9" r="-7163" b="-70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2595" y="8189308"/>
            <a:ext cx="7952502" cy="637301"/>
            <a:chOff x="0" y="0"/>
            <a:chExt cx="10603335" cy="8497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03256" cy="849797"/>
            </a:xfrm>
            <a:custGeom>
              <a:avLst/>
              <a:gdLst/>
              <a:ahLst/>
              <a:cxnLst/>
              <a:rect l="l" t="t" r="r" b="b"/>
              <a:pathLst>
                <a:path w="10603256" h="849797">
                  <a:moveTo>
                    <a:pt x="39908" y="0"/>
                  </a:moveTo>
                  <a:lnTo>
                    <a:pt x="10563348" y="0"/>
                  </a:lnTo>
                  <a:cubicBezTo>
                    <a:pt x="10585377" y="0"/>
                    <a:pt x="10603256" y="15177"/>
                    <a:pt x="10603256" y="33878"/>
                  </a:cubicBezTo>
                  <a:lnTo>
                    <a:pt x="10603256" y="815923"/>
                  </a:lnTo>
                  <a:cubicBezTo>
                    <a:pt x="10603256" y="834624"/>
                    <a:pt x="10585377" y="849797"/>
                    <a:pt x="10563348" y="849797"/>
                  </a:cubicBezTo>
                  <a:lnTo>
                    <a:pt x="39908" y="849797"/>
                  </a:lnTo>
                  <a:cubicBezTo>
                    <a:pt x="17879" y="849797"/>
                    <a:pt x="0" y="834624"/>
                    <a:pt x="0" y="815923"/>
                  </a:cubicBezTo>
                  <a:lnTo>
                    <a:pt x="0" y="33878"/>
                  </a:lnTo>
                  <a:cubicBezTo>
                    <a:pt x="0" y="15177"/>
                    <a:pt x="17879" y="0"/>
                    <a:pt x="39908" y="0"/>
                  </a:cubicBezTo>
                  <a:moveTo>
                    <a:pt x="39908" y="67756"/>
                  </a:moveTo>
                  <a:lnTo>
                    <a:pt x="39908" y="33878"/>
                  </a:lnTo>
                  <a:lnTo>
                    <a:pt x="79816" y="33878"/>
                  </a:lnTo>
                  <a:lnTo>
                    <a:pt x="79816" y="815923"/>
                  </a:lnTo>
                  <a:lnTo>
                    <a:pt x="39908" y="815923"/>
                  </a:lnTo>
                  <a:lnTo>
                    <a:pt x="39908" y="782045"/>
                  </a:lnTo>
                  <a:lnTo>
                    <a:pt x="10563348" y="782045"/>
                  </a:lnTo>
                  <a:lnTo>
                    <a:pt x="10563348" y="815923"/>
                  </a:lnTo>
                  <a:lnTo>
                    <a:pt x="10523440" y="815923"/>
                  </a:lnTo>
                  <a:lnTo>
                    <a:pt x="10523440" y="33878"/>
                  </a:lnTo>
                  <a:lnTo>
                    <a:pt x="10563348" y="33878"/>
                  </a:lnTo>
                  <a:lnTo>
                    <a:pt x="10563348" y="67756"/>
                  </a:lnTo>
                  <a:lnTo>
                    <a:pt x="39908" y="67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435784" cy="805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spc="-107">
                  <a:solidFill>
                    <a:srgbClr val="FFFFFF"/>
                  </a:solidFill>
                  <a:ea typeface="Open Sans"/>
                </a:rPr>
                <a:t>ㅍ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31936" y="8189308"/>
            <a:ext cx="7402982" cy="637301"/>
            <a:chOff x="0" y="0"/>
            <a:chExt cx="9870642" cy="849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70568" cy="849797"/>
            </a:xfrm>
            <a:custGeom>
              <a:avLst/>
              <a:gdLst/>
              <a:ahLst/>
              <a:cxnLst/>
              <a:rect l="l" t="t" r="r" b="b"/>
              <a:pathLst>
                <a:path w="9870568" h="849797">
                  <a:moveTo>
                    <a:pt x="37150" y="0"/>
                  </a:moveTo>
                  <a:lnTo>
                    <a:pt x="9833418" y="0"/>
                  </a:lnTo>
                  <a:cubicBezTo>
                    <a:pt x="9853925" y="0"/>
                    <a:pt x="9870568" y="15177"/>
                    <a:pt x="9870568" y="33878"/>
                  </a:cubicBezTo>
                  <a:lnTo>
                    <a:pt x="9870568" y="815923"/>
                  </a:lnTo>
                  <a:cubicBezTo>
                    <a:pt x="9870568" y="834624"/>
                    <a:pt x="9853925" y="849797"/>
                    <a:pt x="9833418" y="849797"/>
                  </a:cubicBezTo>
                  <a:lnTo>
                    <a:pt x="37150" y="849797"/>
                  </a:lnTo>
                  <a:cubicBezTo>
                    <a:pt x="16643" y="849797"/>
                    <a:pt x="0" y="834624"/>
                    <a:pt x="0" y="815923"/>
                  </a:cubicBezTo>
                  <a:lnTo>
                    <a:pt x="0" y="33878"/>
                  </a:lnTo>
                  <a:cubicBezTo>
                    <a:pt x="0" y="15177"/>
                    <a:pt x="16643" y="0"/>
                    <a:pt x="37150" y="0"/>
                  </a:cubicBezTo>
                  <a:moveTo>
                    <a:pt x="37150" y="67756"/>
                  </a:moveTo>
                  <a:lnTo>
                    <a:pt x="37150" y="33878"/>
                  </a:lnTo>
                  <a:lnTo>
                    <a:pt x="74301" y="33878"/>
                  </a:lnTo>
                  <a:lnTo>
                    <a:pt x="74301" y="815923"/>
                  </a:lnTo>
                  <a:lnTo>
                    <a:pt x="37150" y="815923"/>
                  </a:lnTo>
                  <a:lnTo>
                    <a:pt x="37150" y="782045"/>
                  </a:lnTo>
                  <a:lnTo>
                    <a:pt x="9833418" y="782045"/>
                  </a:lnTo>
                  <a:lnTo>
                    <a:pt x="9833418" y="815923"/>
                  </a:lnTo>
                  <a:lnTo>
                    <a:pt x="9796267" y="815923"/>
                  </a:lnTo>
                  <a:lnTo>
                    <a:pt x="9796267" y="33878"/>
                  </a:lnTo>
                  <a:lnTo>
                    <a:pt x="9833418" y="33878"/>
                  </a:lnTo>
                  <a:lnTo>
                    <a:pt x="9833418" y="67756"/>
                  </a:lnTo>
                  <a:lnTo>
                    <a:pt x="37150" y="67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435784" cy="805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spc="-107">
                  <a:solidFill>
                    <a:srgbClr val="FFFFFF"/>
                  </a:solidFill>
                  <a:ea typeface="Open Sans"/>
                </a:rPr>
                <a:t>ㅍ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45532" y="888568"/>
            <a:ext cx="2372105" cy="2091086"/>
            <a:chOff x="0" y="0"/>
            <a:chExt cx="3162806" cy="27881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62808" cy="2788158"/>
            </a:xfrm>
            <a:custGeom>
              <a:avLst/>
              <a:gdLst/>
              <a:ahLst/>
              <a:cxnLst/>
              <a:rect l="l" t="t" r="r" b="b"/>
              <a:pathLst>
                <a:path w="3162808" h="2788158">
                  <a:moveTo>
                    <a:pt x="31750" y="0"/>
                  </a:moveTo>
                  <a:lnTo>
                    <a:pt x="3131058" y="0"/>
                  </a:lnTo>
                  <a:cubicBezTo>
                    <a:pt x="3148584" y="0"/>
                    <a:pt x="3162808" y="14224"/>
                    <a:pt x="3162808" y="31750"/>
                  </a:cubicBezTo>
                  <a:lnTo>
                    <a:pt x="3162808" y="2756408"/>
                  </a:lnTo>
                  <a:cubicBezTo>
                    <a:pt x="3162808" y="2773934"/>
                    <a:pt x="3148584" y="2788158"/>
                    <a:pt x="3131058" y="2788158"/>
                  </a:cubicBezTo>
                  <a:lnTo>
                    <a:pt x="31750" y="2788158"/>
                  </a:lnTo>
                  <a:cubicBezTo>
                    <a:pt x="14224" y="2788158"/>
                    <a:pt x="0" y="2773934"/>
                    <a:pt x="0" y="2756408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2756408"/>
                  </a:lnTo>
                  <a:lnTo>
                    <a:pt x="31750" y="2756408"/>
                  </a:lnTo>
                  <a:lnTo>
                    <a:pt x="31750" y="2724658"/>
                  </a:lnTo>
                  <a:lnTo>
                    <a:pt x="3131058" y="2724658"/>
                  </a:lnTo>
                  <a:lnTo>
                    <a:pt x="3131058" y="2756408"/>
                  </a:lnTo>
                  <a:lnTo>
                    <a:pt x="3099308" y="2756408"/>
                  </a:lnTo>
                  <a:lnTo>
                    <a:pt x="3099308" y="31750"/>
                  </a:lnTo>
                  <a:lnTo>
                    <a:pt x="3131058" y="31750"/>
                  </a:lnTo>
                  <a:lnTo>
                    <a:pt x="3131058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7790" y="2038728"/>
            <a:ext cx="7311161" cy="5743575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>
            <a:off x="8159094" y="2264805"/>
            <a:ext cx="10839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700"/>
              <a:t>▷admindata(</a:t>
            </a:r>
            <a:r>
              <a:rPr lang="ko-KR" altLang="en-US" sz="2700"/>
              <a:t>관리자</a:t>
            </a:r>
            <a:r>
              <a:rPr lang="en-US" altLang="ko-KR" sz="2700"/>
              <a:t> </a:t>
            </a:r>
            <a:r>
              <a:rPr lang="ko-KR" altLang="en-US" sz="2700"/>
              <a:t>판별값</a:t>
            </a:r>
            <a:r>
              <a:rPr lang="en-US" altLang="ko-KR" sz="2700"/>
              <a:t>)</a:t>
            </a:r>
            <a:r>
              <a:rPr lang="ko-KR" altLang="en-US" sz="2700"/>
              <a:t>를</a:t>
            </a:r>
            <a:r>
              <a:rPr lang="en-US" altLang="ko-KR" sz="2700"/>
              <a:t> </a:t>
            </a:r>
            <a:r>
              <a:rPr lang="ko-KR" altLang="en-US" sz="2700"/>
              <a:t>적용하기</a:t>
            </a:r>
            <a:r>
              <a:rPr lang="en-US" altLang="ko-KR" sz="2700"/>
              <a:t> </a:t>
            </a:r>
            <a:r>
              <a:rPr lang="ko-KR" altLang="en-US" sz="2700"/>
              <a:t>위해</a:t>
            </a:r>
            <a:r>
              <a:rPr lang="en-US" altLang="ko-KR" sz="2700"/>
              <a:t> </a:t>
            </a:r>
          </a:p>
          <a:p>
            <a:pPr lvl="0">
              <a:defRPr/>
            </a:pPr>
            <a:r>
              <a:rPr lang="en-US" altLang="ko-KR" sz="2700"/>
              <a:t>PUT </a:t>
            </a:r>
            <a:r>
              <a:rPr lang="ko-KR" altLang="en-US" sz="2700"/>
              <a:t>메소드로</a:t>
            </a:r>
            <a:r>
              <a:rPr lang="en-US" altLang="ko-KR" sz="2700"/>
              <a:t> </a:t>
            </a:r>
            <a:r>
              <a:rPr lang="ko-KR" altLang="en-US" sz="2700"/>
              <a:t>데이터</a:t>
            </a:r>
            <a:r>
              <a:rPr lang="en-US" altLang="ko-KR" sz="2700"/>
              <a:t> </a:t>
            </a:r>
            <a:r>
              <a:rPr lang="ko-KR" altLang="en-US" sz="2700"/>
              <a:t>입력</a:t>
            </a:r>
            <a:r>
              <a:rPr lang="en-US" altLang="ko-KR" sz="2700"/>
              <a:t>,</a:t>
            </a:r>
            <a:r>
              <a:rPr lang="ko-KR" altLang="en-US" sz="2700"/>
              <a:t>변경</a:t>
            </a:r>
            <a:r>
              <a:rPr lang="en-US" altLang="ko-KR" sz="2700"/>
              <a:t> </a:t>
            </a:r>
            <a:r>
              <a:rPr lang="ko-KR" altLang="en-US" sz="2700"/>
              <a:t>요청</a:t>
            </a: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5873" y="6514217"/>
            <a:ext cx="12415838" cy="3186113"/>
          </a:xfrm>
          <a:prstGeom prst="rect">
            <a:avLst/>
          </a:prstGeom>
        </p:spPr>
      </p:pic>
      <p:sp>
        <p:nvSpPr>
          <p:cNvPr id="5" name="TextBox"/>
          <p:cNvSpPr txBox="1"/>
          <p:nvPr/>
        </p:nvSpPr>
        <p:spPr>
          <a:xfrm>
            <a:off x="11873069" y="5966329"/>
            <a:ext cx="809434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700"/>
              <a:t>▷admindata </a:t>
            </a:r>
            <a:r>
              <a:rPr lang="ko-KR" altLang="en-US" sz="2700"/>
              <a:t>적용</a:t>
            </a:r>
            <a:r>
              <a:rPr lang="en-US" altLang="ko-KR" sz="2700"/>
              <a:t>(</a:t>
            </a:r>
            <a:r>
              <a:rPr lang="ko-KR" altLang="en-US" sz="2700"/>
              <a:t>업데이트</a:t>
            </a:r>
            <a:r>
              <a:rPr lang="en-US" altLang="ko-KR" sz="2700"/>
              <a:t>) api</a:t>
            </a:r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658788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839" y="457677"/>
            <a:ext cx="16276317" cy="162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000000"/>
                </a:solidFill>
                <a:ea typeface="Open Sans"/>
              </a:rPr>
              <a:t>재학습 요청- API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48747" y="2805213"/>
            <a:ext cx="7951470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ea typeface="Open Sans"/>
              </a:rPr>
              <a:t>▷POST 메소드로 해당 주소에 재학습 할 value값을 전달</a:t>
            </a:r>
          </a:p>
          <a:p>
            <a:pPr algn="l">
              <a:lnSpc>
                <a:spcPts val="360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/>
              </a:rPr>
              <a:t>&lt;/api/text/{idx}/{declaration}&gt;</a:t>
            </a:r>
          </a:p>
        </p:txBody>
      </p:sp>
      <p:sp>
        <p:nvSpPr>
          <p:cNvPr id="4" name="Freeform 4"/>
          <p:cNvSpPr/>
          <p:nvPr/>
        </p:nvSpPr>
        <p:spPr>
          <a:xfrm>
            <a:off x="666120" y="2378770"/>
            <a:ext cx="9335374" cy="6749378"/>
          </a:xfrm>
          <a:custGeom>
            <a:avLst/>
            <a:gdLst/>
            <a:ahLst/>
            <a:cxnLst/>
            <a:rect l="l" t="t" r="r" b="b"/>
            <a:pathLst>
              <a:path w="9335374" h="6749378">
                <a:moveTo>
                  <a:pt x="0" y="0"/>
                </a:moveTo>
                <a:lnTo>
                  <a:pt x="9335374" y="0"/>
                </a:lnTo>
                <a:lnTo>
                  <a:pt x="9335374" y="6749378"/>
                </a:lnTo>
                <a:lnTo>
                  <a:pt x="0" y="674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5" b="-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80992" y="2745628"/>
            <a:ext cx="7112526" cy="935784"/>
            <a:chOff x="0" y="0"/>
            <a:chExt cx="9483368" cy="12477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83344" cy="1247775"/>
            </a:xfrm>
            <a:custGeom>
              <a:avLst/>
              <a:gdLst/>
              <a:ahLst/>
              <a:cxnLst/>
              <a:rect l="l" t="t" r="r" b="b"/>
              <a:pathLst>
                <a:path w="9483344" h="1247775">
                  <a:moveTo>
                    <a:pt x="31750" y="0"/>
                  </a:moveTo>
                  <a:lnTo>
                    <a:pt x="9451594" y="0"/>
                  </a:lnTo>
                  <a:cubicBezTo>
                    <a:pt x="9469120" y="0"/>
                    <a:pt x="9483344" y="14224"/>
                    <a:pt x="9483344" y="31750"/>
                  </a:cubicBezTo>
                  <a:lnTo>
                    <a:pt x="9483344" y="1216025"/>
                  </a:lnTo>
                  <a:cubicBezTo>
                    <a:pt x="9483344" y="1233551"/>
                    <a:pt x="9469120" y="1247775"/>
                    <a:pt x="9451594" y="1247775"/>
                  </a:cubicBezTo>
                  <a:lnTo>
                    <a:pt x="31750" y="1247775"/>
                  </a:lnTo>
                  <a:cubicBezTo>
                    <a:pt x="14224" y="1247775"/>
                    <a:pt x="0" y="1233551"/>
                    <a:pt x="0" y="1216025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1216025"/>
                  </a:lnTo>
                  <a:lnTo>
                    <a:pt x="31750" y="1216025"/>
                  </a:lnTo>
                  <a:lnTo>
                    <a:pt x="31750" y="1184275"/>
                  </a:lnTo>
                  <a:lnTo>
                    <a:pt x="9451594" y="1184275"/>
                  </a:lnTo>
                  <a:lnTo>
                    <a:pt x="9451594" y="1216025"/>
                  </a:lnTo>
                  <a:lnTo>
                    <a:pt x="9419844" y="1216025"/>
                  </a:lnTo>
                  <a:lnTo>
                    <a:pt x="9419844" y="31750"/>
                  </a:lnTo>
                  <a:lnTo>
                    <a:pt x="9451594" y="31750"/>
                  </a:lnTo>
                  <a:lnTo>
                    <a:pt x="9451594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001494" y="8661423"/>
            <a:ext cx="456057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"/>
              </a:rPr>
              <a:t>requestReroll.js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7906" y="2414792"/>
            <a:ext cx="15130462" cy="2528887"/>
          </a:xfrm>
          <a:custGeom>
            <a:avLst/>
            <a:gdLst/>
            <a:ahLst/>
            <a:cxnLst/>
            <a:rect l="l" t="t" r="r" b="b"/>
            <a:pathLst>
              <a:path w="15130462" h="2528887">
                <a:moveTo>
                  <a:pt x="0" y="0"/>
                </a:moveTo>
                <a:lnTo>
                  <a:pt x="15130462" y="0"/>
                </a:lnTo>
                <a:lnTo>
                  <a:pt x="15130462" y="2528887"/>
                </a:lnTo>
                <a:lnTo>
                  <a:pt x="0" y="2528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5808" y="2634200"/>
            <a:ext cx="5234652" cy="430707"/>
            <a:chOff x="0" y="0"/>
            <a:chExt cx="6979536" cy="5742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79539" cy="574294"/>
            </a:xfrm>
            <a:custGeom>
              <a:avLst/>
              <a:gdLst/>
              <a:ahLst/>
              <a:cxnLst/>
              <a:rect l="l" t="t" r="r" b="b"/>
              <a:pathLst>
                <a:path w="6979539" h="574294">
                  <a:moveTo>
                    <a:pt x="31750" y="0"/>
                  </a:moveTo>
                  <a:lnTo>
                    <a:pt x="6947789" y="0"/>
                  </a:lnTo>
                  <a:cubicBezTo>
                    <a:pt x="6965315" y="0"/>
                    <a:pt x="6979539" y="14224"/>
                    <a:pt x="6979539" y="31750"/>
                  </a:cubicBezTo>
                  <a:lnTo>
                    <a:pt x="6979539" y="542544"/>
                  </a:lnTo>
                  <a:cubicBezTo>
                    <a:pt x="6979539" y="560070"/>
                    <a:pt x="6965315" y="574294"/>
                    <a:pt x="6947789" y="574294"/>
                  </a:cubicBezTo>
                  <a:lnTo>
                    <a:pt x="31750" y="574294"/>
                  </a:lnTo>
                  <a:cubicBezTo>
                    <a:pt x="14224" y="574294"/>
                    <a:pt x="0" y="560070"/>
                    <a:pt x="0" y="542544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542544"/>
                  </a:lnTo>
                  <a:lnTo>
                    <a:pt x="31750" y="542544"/>
                  </a:lnTo>
                  <a:lnTo>
                    <a:pt x="31750" y="510794"/>
                  </a:lnTo>
                  <a:lnTo>
                    <a:pt x="6947789" y="510794"/>
                  </a:lnTo>
                  <a:lnTo>
                    <a:pt x="6947789" y="542544"/>
                  </a:lnTo>
                  <a:lnTo>
                    <a:pt x="6916039" y="542544"/>
                  </a:lnTo>
                  <a:lnTo>
                    <a:pt x="6916039" y="31750"/>
                  </a:lnTo>
                  <a:lnTo>
                    <a:pt x="6947789" y="31750"/>
                  </a:lnTo>
                  <a:lnTo>
                    <a:pt x="6947789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1159772" y="1290834"/>
            <a:ext cx="1381477" cy="1352573"/>
            <a:chOff x="0" y="0"/>
            <a:chExt cx="1841970" cy="180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2008" cy="1803400"/>
            </a:xfrm>
            <a:custGeom>
              <a:avLst/>
              <a:gdLst/>
              <a:ahLst/>
              <a:cxnLst/>
              <a:rect l="l" t="t" r="r" b="b"/>
              <a:pathLst>
                <a:path w="1842008" h="1803400">
                  <a:moveTo>
                    <a:pt x="0" y="126365"/>
                  </a:moveTo>
                  <a:lnTo>
                    <a:pt x="1565148" y="126365"/>
                  </a:lnTo>
                  <a:lnTo>
                    <a:pt x="1565148" y="1511427"/>
                  </a:lnTo>
                  <a:lnTo>
                    <a:pt x="1414653" y="1511427"/>
                  </a:lnTo>
                  <a:lnTo>
                    <a:pt x="1628267" y="1803400"/>
                  </a:lnTo>
                  <a:lnTo>
                    <a:pt x="1842008" y="1511427"/>
                  </a:lnTo>
                  <a:lnTo>
                    <a:pt x="1691513" y="1511427"/>
                  </a:lnTo>
                  <a:lnTo>
                    <a:pt x="16915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618118" y="1313088"/>
            <a:ext cx="17545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"/>
              </a:rPr>
              <a:t>success!</a:t>
            </a:r>
          </a:p>
        </p:txBody>
      </p:sp>
      <p:sp>
        <p:nvSpPr>
          <p:cNvPr id="8" name="Freeform 8"/>
          <p:cNvSpPr/>
          <p:nvPr/>
        </p:nvSpPr>
        <p:spPr>
          <a:xfrm>
            <a:off x="1547812" y="6134446"/>
            <a:ext cx="11434762" cy="1546860"/>
          </a:xfrm>
          <a:custGeom>
            <a:avLst/>
            <a:gdLst/>
            <a:ahLst/>
            <a:cxnLst/>
            <a:rect l="l" t="t" r="r" b="b"/>
            <a:pathLst>
              <a:path w="11434762" h="1546860">
                <a:moveTo>
                  <a:pt x="0" y="0"/>
                </a:moveTo>
                <a:lnTo>
                  <a:pt x="11434763" y="0"/>
                </a:lnTo>
                <a:lnTo>
                  <a:pt x="11434763" y="1546860"/>
                </a:lnTo>
                <a:lnTo>
                  <a:pt x="0" y="154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56" t="-286914" r="-191784" b="-26412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173865" y="6257894"/>
            <a:ext cx="2752473" cy="1460606"/>
            <a:chOff x="0" y="0"/>
            <a:chExt cx="3669964" cy="19474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69919" cy="1947418"/>
            </a:xfrm>
            <a:custGeom>
              <a:avLst/>
              <a:gdLst/>
              <a:ahLst/>
              <a:cxnLst/>
              <a:rect l="l" t="t" r="r" b="b"/>
              <a:pathLst>
                <a:path w="3669919" h="1947418">
                  <a:moveTo>
                    <a:pt x="31750" y="0"/>
                  </a:moveTo>
                  <a:lnTo>
                    <a:pt x="3638169" y="0"/>
                  </a:lnTo>
                  <a:cubicBezTo>
                    <a:pt x="3655695" y="0"/>
                    <a:pt x="3669919" y="14224"/>
                    <a:pt x="3669919" y="31750"/>
                  </a:cubicBezTo>
                  <a:lnTo>
                    <a:pt x="3669919" y="1915668"/>
                  </a:lnTo>
                  <a:cubicBezTo>
                    <a:pt x="3669919" y="1933194"/>
                    <a:pt x="3655695" y="1947418"/>
                    <a:pt x="3638169" y="1947418"/>
                  </a:cubicBezTo>
                  <a:lnTo>
                    <a:pt x="31750" y="1947418"/>
                  </a:lnTo>
                  <a:cubicBezTo>
                    <a:pt x="14224" y="1947418"/>
                    <a:pt x="0" y="1933194"/>
                    <a:pt x="0" y="1915668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1915668"/>
                  </a:lnTo>
                  <a:lnTo>
                    <a:pt x="31750" y="1915668"/>
                  </a:lnTo>
                  <a:lnTo>
                    <a:pt x="31750" y="1883918"/>
                  </a:lnTo>
                  <a:lnTo>
                    <a:pt x="3638169" y="1883918"/>
                  </a:lnTo>
                  <a:lnTo>
                    <a:pt x="3638169" y="1915668"/>
                  </a:lnTo>
                  <a:lnTo>
                    <a:pt x="3606419" y="1915668"/>
                  </a:lnTo>
                  <a:lnTo>
                    <a:pt x="3606419" y="31750"/>
                  </a:lnTo>
                  <a:lnTo>
                    <a:pt x="3638169" y="31750"/>
                  </a:lnTo>
                  <a:lnTo>
                    <a:pt x="3638169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639934" y="8053847"/>
            <a:ext cx="101517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ea typeface="Open Sans"/>
              </a:rPr>
              <a:t>▷재학습결과와 수정일 DB에 삽입됨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839" y="457677"/>
            <a:ext cx="16276317" cy="162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000000"/>
                </a:solidFill>
                <a:ea typeface="Open Sans"/>
              </a:rPr>
              <a:t>재학습된 목록 불러오기</a:t>
            </a:r>
          </a:p>
        </p:txBody>
      </p:sp>
      <p:sp>
        <p:nvSpPr>
          <p:cNvPr id="3" name="Freeform 3"/>
          <p:cNvSpPr/>
          <p:nvPr/>
        </p:nvSpPr>
        <p:spPr>
          <a:xfrm>
            <a:off x="1602906" y="1975941"/>
            <a:ext cx="14503196" cy="7662895"/>
          </a:xfrm>
          <a:custGeom>
            <a:avLst/>
            <a:gdLst/>
            <a:ahLst/>
            <a:cxnLst/>
            <a:rect l="l" t="t" r="r" b="b"/>
            <a:pathLst>
              <a:path w="14503196" h="7662895">
                <a:moveTo>
                  <a:pt x="0" y="0"/>
                </a:moveTo>
                <a:lnTo>
                  <a:pt x="14503196" y="0"/>
                </a:lnTo>
                <a:lnTo>
                  <a:pt x="14503196" y="7662895"/>
                </a:lnTo>
                <a:lnTo>
                  <a:pt x="0" y="766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64" t="-24722" r="-136049" b="-671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085567" y="4689762"/>
            <a:ext cx="2829132" cy="1330114"/>
            <a:chOff x="0" y="0"/>
            <a:chExt cx="3772176" cy="17734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2154" cy="1773428"/>
            </a:xfrm>
            <a:custGeom>
              <a:avLst/>
              <a:gdLst/>
              <a:ahLst/>
              <a:cxnLst/>
              <a:rect l="l" t="t" r="r" b="b"/>
              <a:pathLst>
                <a:path w="3772154" h="1773428">
                  <a:moveTo>
                    <a:pt x="31750" y="0"/>
                  </a:moveTo>
                  <a:lnTo>
                    <a:pt x="3740404" y="0"/>
                  </a:lnTo>
                  <a:cubicBezTo>
                    <a:pt x="3757930" y="0"/>
                    <a:pt x="3772154" y="14224"/>
                    <a:pt x="3772154" y="31750"/>
                  </a:cubicBezTo>
                  <a:lnTo>
                    <a:pt x="3772154" y="1741678"/>
                  </a:lnTo>
                  <a:cubicBezTo>
                    <a:pt x="3772154" y="1759204"/>
                    <a:pt x="3757930" y="1773428"/>
                    <a:pt x="3740404" y="1773428"/>
                  </a:cubicBezTo>
                  <a:lnTo>
                    <a:pt x="31750" y="1773428"/>
                  </a:lnTo>
                  <a:cubicBezTo>
                    <a:pt x="14224" y="1773428"/>
                    <a:pt x="0" y="1759204"/>
                    <a:pt x="0" y="1741678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1741678"/>
                  </a:lnTo>
                  <a:lnTo>
                    <a:pt x="31750" y="1741678"/>
                  </a:lnTo>
                  <a:lnTo>
                    <a:pt x="31750" y="1709928"/>
                  </a:lnTo>
                  <a:lnTo>
                    <a:pt x="3740404" y="1709928"/>
                  </a:lnTo>
                  <a:lnTo>
                    <a:pt x="3740404" y="1741678"/>
                  </a:lnTo>
                  <a:lnTo>
                    <a:pt x="3708654" y="1741678"/>
                  </a:lnTo>
                  <a:lnTo>
                    <a:pt x="3708654" y="31750"/>
                  </a:lnTo>
                  <a:lnTo>
                    <a:pt x="3740404" y="31750"/>
                  </a:lnTo>
                  <a:lnTo>
                    <a:pt x="3740404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839" y="457677"/>
            <a:ext cx="16276317" cy="162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000000"/>
                </a:solidFill>
                <a:ea typeface="Open Sans"/>
              </a:rPr>
              <a:t>모델 업데이트-API</a:t>
            </a:r>
          </a:p>
        </p:txBody>
      </p:sp>
      <p:sp>
        <p:nvSpPr>
          <p:cNvPr id="3" name="Freeform 3"/>
          <p:cNvSpPr/>
          <p:nvPr/>
        </p:nvSpPr>
        <p:spPr>
          <a:xfrm>
            <a:off x="10461156" y="5090763"/>
            <a:ext cx="7265690" cy="5108688"/>
          </a:xfrm>
          <a:custGeom>
            <a:avLst/>
            <a:gdLst/>
            <a:ahLst/>
            <a:cxnLst/>
            <a:rect l="l" t="t" r="r" b="b"/>
            <a:pathLst>
              <a:path w="7265690" h="5108688">
                <a:moveTo>
                  <a:pt x="0" y="0"/>
                </a:moveTo>
                <a:lnTo>
                  <a:pt x="7265690" y="0"/>
                </a:lnTo>
                <a:lnTo>
                  <a:pt x="7265690" y="5108688"/>
                </a:lnTo>
                <a:lnTo>
                  <a:pt x="0" y="5108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3779" y="1892259"/>
            <a:ext cx="6267855" cy="3198574"/>
          </a:xfrm>
          <a:custGeom>
            <a:avLst/>
            <a:gdLst/>
            <a:ahLst/>
            <a:cxnLst/>
            <a:rect l="l" t="t" r="r" b="b"/>
            <a:pathLst>
              <a:path w="6267855" h="3198574">
                <a:moveTo>
                  <a:pt x="0" y="0"/>
                </a:moveTo>
                <a:lnTo>
                  <a:pt x="6267855" y="0"/>
                </a:lnTo>
                <a:lnTo>
                  <a:pt x="6267855" y="3198574"/>
                </a:lnTo>
                <a:lnTo>
                  <a:pt x="0" y="3198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653" t="-129765" r="-385017" b="-15529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0549" y="4238802"/>
            <a:ext cx="972788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ea typeface="Open Sans"/>
              </a:rPr>
              <a:t>▷재학습된 목록을 보고 모델 업데이트 요청가능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279720" y="4179122"/>
            <a:ext cx="1743786" cy="773973"/>
            <a:chOff x="0" y="0"/>
            <a:chExt cx="2325048" cy="10319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4989" cy="1032002"/>
            </a:xfrm>
            <a:custGeom>
              <a:avLst/>
              <a:gdLst/>
              <a:ahLst/>
              <a:cxnLst/>
              <a:rect l="l" t="t" r="r" b="b"/>
              <a:pathLst>
                <a:path w="2324989" h="1032002">
                  <a:moveTo>
                    <a:pt x="31750" y="0"/>
                  </a:moveTo>
                  <a:lnTo>
                    <a:pt x="2293239" y="0"/>
                  </a:lnTo>
                  <a:cubicBezTo>
                    <a:pt x="2310765" y="0"/>
                    <a:pt x="2324989" y="14224"/>
                    <a:pt x="2324989" y="31750"/>
                  </a:cubicBezTo>
                  <a:lnTo>
                    <a:pt x="2324989" y="1000252"/>
                  </a:lnTo>
                  <a:cubicBezTo>
                    <a:pt x="2324989" y="1017778"/>
                    <a:pt x="2310765" y="1032002"/>
                    <a:pt x="2293239" y="1032002"/>
                  </a:cubicBezTo>
                  <a:lnTo>
                    <a:pt x="31750" y="1032002"/>
                  </a:lnTo>
                  <a:cubicBezTo>
                    <a:pt x="14224" y="1032002"/>
                    <a:pt x="0" y="1017778"/>
                    <a:pt x="0" y="1000252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1000252"/>
                  </a:lnTo>
                  <a:lnTo>
                    <a:pt x="31750" y="1000252"/>
                  </a:lnTo>
                  <a:lnTo>
                    <a:pt x="31750" y="968502"/>
                  </a:lnTo>
                  <a:lnTo>
                    <a:pt x="2293239" y="968502"/>
                  </a:lnTo>
                  <a:lnTo>
                    <a:pt x="2293239" y="1000252"/>
                  </a:lnTo>
                  <a:lnTo>
                    <a:pt x="2261489" y="1000252"/>
                  </a:lnTo>
                  <a:lnTo>
                    <a:pt x="2261489" y="31750"/>
                  </a:lnTo>
                  <a:lnTo>
                    <a:pt x="2293239" y="31750"/>
                  </a:lnTo>
                  <a:lnTo>
                    <a:pt x="2293239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846733" y="5443221"/>
            <a:ext cx="3823436" cy="1017662"/>
            <a:chOff x="0" y="0"/>
            <a:chExt cx="5097914" cy="1356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7907" cy="1356868"/>
            </a:xfrm>
            <a:custGeom>
              <a:avLst/>
              <a:gdLst/>
              <a:ahLst/>
              <a:cxnLst/>
              <a:rect l="l" t="t" r="r" b="b"/>
              <a:pathLst>
                <a:path w="5097907" h="1356868">
                  <a:moveTo>
                    <a:pt x="19050" y="0"/>
                  </a:moveTo>
                  <a:lnTo>
                    <a:pt x="5078857" y="0"/>
                  </a:lnTo>
                  <a:cubicBezTo>
                    <a:pt x="5089398" y="0"/>
                    <a:pt x="5097907" y="8509"/>
                    <a:pt x="5097907" y="19050"/>
                  </a:cubicBezTo>
                  <a:lnTo>
                    <a:pt x="5097907" y="1337818"/>
                  </a:lnTo>
                  <a:cubicBezTo>
                    <a:pt x="5097907" y="1348359"/>
                    <a:pt x="5089398" y="1356868"/>
                    <a:pt x="5078857" y="1356868"/>
                  </a:cubicBezTo>
                  <a:lnTo>
                    <a:pt x="19050" y="1356868"/>
                  </a:lnTo>
                  <a:cubicBezTo>
                    <a:pt x="8509" y="1356868"/>
                    <a:pt x="0" y="1348359"/>
                    <a:pt x="0" y="1337818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337818"/>
                  </a:lnTo>
                  <a:lnTo>
                    <a:pt x="19050" y="1337818"/>
                  </a:lnTo>
                  <a:lnTo>
                    <a:pt x="19050" y="1318768"/>
                  </a:lnTo>
                  <a:lnTo>
                    <a:pt x="5078857" y="1318768"/>
                  </a:lnTo>
                  <a:lnTo>
                    <a:pt x="5078857" y="1337818"/>
                  </a:lnTo>
                  <a:lnTo>
                    <a:pt x="5059807" y="1337818"/>
                  </a:lnTo>
                  <a:lnTo>
                    <a:pt x="5059807" y="19050"/>
                  </a:lnTo>
                  <a:lnTo>
                    <a:pt x="5078857" y="19050"/>
                  </a:lnTo>
                  <a:lnTo>
                    <a:pt x="5078857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749961" y="7407144"/>
            <a:ext cx="6619875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"/>
              </a:rPr>
              <a:t>GET메소드로 서버에 모델 업데이트 요청◁</a:t>
            </a:r>
          </a:p>
          <a:p>
            <a:pPr algn="r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"/>
              </a:rPr>
              <a:t>&lt;/api/modelupdate&gt;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839" y="457677"/>
            <a:ext cx="16276317" cy="162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000000"/>
                </a:solidFill>
                <a:latin typeface="Open Sans"/>
              </a:rPr>
              <a:t>Flask Server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25862" y="2280815"/>
            <a:ext cx="1562195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ea typeface="Open Sans"/>
              </a:rPr>
              <a:t>▷Flask로 Python Web Server 구축</a:t>
            </a:r>
          </a:p>
        </p:txBody>
      </p:sp>
      <p:sp>
        <p:nvSpPr>
          <p:cNvPr id="4" name="Freeform 4"/>
          <p:cNvSpPr/>
          <p:nvPr/>
        </p:nvSpPr>
        <p:spPr>
          <a:xfrm>
            <a:off x="1877996" y="4672133"/>
            <a:ext cx="2985558" cy="2985558"/>
          </a:xfrm>
          <a:custGeom>
            <a:avLst/>
            <a:gdLst/>
            <a:ahLst/>
            <a:cxnLst/>
            <a:rect l="l" t="t" r="r" b="b"/>
            <a:pathLst>
              <a:path w="2985558" h="2985558">
                <a:moveTo>
                  <a:pt x="0" y="0"/>
                </a:moveTo>
                <a:lnTo>
                  <a:pt x="2985558" y="0"/>
                </a:lnTo>
                <a:lnTo>
                  <a:pt x="2985558" y="2985557"/>
                </a:lnTo>
                <a:lnTo>
                  <a:pt x="0" y="2985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75748" y="5605394"/>
            <a:ext cx="1188720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spc="-131">
                <a:solidFill>
                  <a:srgbClr val="000000"/>
                </a:solidFill>
                <a:latin typeface="Open Sans"/>
              </a:rPr>
              <a:t>Client</a:t>
            </a:r>
          </a:p>
        </p:txBody>
      </p:sp>
      <p:sp>
        <p:nvSpPr>
          <p:cNvPr id="6" name="Freeform 6"/>
          <p:cNvSpPr/>
          <p:nvPr/>
        </p:nvSpPr>
        <p:spPr>
          <a:xfrm>
            <a:off x="7683507" y="3145746"/>
            <a:ext cx="2842425" cy="2842425"/>
          </a:xfrm>
          <a:custGeom>
            <a:avLst/>
            <a:gdLst/>
            <a:ahLst/>
            <a:cxnLst/>
            <a:rect l="l" t="t" r="r" b="b"/>
            <a:pathLst>
              <a:path w="2842425" h="2842425">
                <a:moveTo>
                  <a:pt x="0" y="0"/>
                </a:moveTo>
                <a:lnTo>
                  <a:pt x="2842425" y="0"/>
                </a:lnTo>
                <a:lnTo>
                  <a:pt x="2842425" y="2842425"/>
                </a:lnTo>
                <a:lnTo>
                  <a:pt x="0" y="284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44525" y="4580889"/>
            <a:ext cx="3076258" cy="3076259"/>
          </a:xfrm>
          <a:custGeom>
            <a:avLst/>
            <a:gdLst/>
            <a:ahLst/>
            <a:cxnLst/>
            <a:rect l="l" t="t" r="r" b="b"/>
            <a:pathLst>
              <a:path w="3076258" h="3076259">
                <a:moveTo>
                  <a:pt x="0" y="0"/>
                </a:moveTo>
                <a:lnTo>
                  <a:pt x="3076259" y="0"/>
                </a:lnTo>
                <a:lnTo>
                  <a:pt x="3076259" y="3076259"/>
                </a:lnTo>
                <a:lnTo>
                  <a:pt x="0" y="3076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40623" y="6057010"/>
            <a:ext cx="18354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latin typeface="Open Sans"/>
              </a:rPr>
              <a:t>Flask</a:t>
            </a:r>
          </a:p>
        </p:txBody>
      </p:sp>
      <p:grpSp>
        <p:nvGrpSpPr>
          <p:cNvPr id="9" name="Group 9"/>
          <p:cNvGrpSpPr/>
          <p:nvPr/>
        </p:nvGrpSpPr>
        <p:grpSpPr>
          <a:xfrm rot="-1560000">
            <a:off x="5077879" y="5118528"/>
            <a:ext cx="2676342" cy="298223"/>
            <a:chOff x="0" y="0"/>
            <a:chExt cx="3568456" cy="3976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8446" cy="397510"/>
            </a:xfrm>
            <a:custGeom>
              <a:avLst/>
              <a:gdLst/>
              <a:ahLst/>
              <a:cxnLst/>
              <a:rect l="l" t="t" r="r" b="b"/>
              <a:pathLst>
                <a:path w="3568446" h="397510">
                  <a:moveTo>
                    <a:pt x="0" y="99441"/>
                  </a:moveTo>
                  <a:lnTo>
                    <a:pt x="3369691" y="99441"/>
                  </a:lnTo>
                  <a:lnTo>
                    <a:pt x="3369691" y="0"/>
                  </a:lnTo>
                  <a:lnTo>
                    <a:pt x="3568446" y="198755"/>
                  </a:lnTo>
                  <a:lnTo>
                    <a:pt x="3369691" y="397510"/>
                  </a:lnTo>
                  <a:lnTo>
                    <a:pt x="3369691" y="298196"/>
                  </a:lnTo>
                  <a:lnTo>
                    <a:pt x="0" y="298196"/>
                  </a:lnTo>
                  <a:close/>
                </a:path>
              </a:pathLst>
            </a:custGeom>
            <a:solidFill>
              <a:srgbClr val="BAFF1A"/>
            </a:solidFill>
          </p:spPr>
        </p:sp>
      </p:grpSp>
      <p:sp>
        <p:nvSpPr>
          <p:cNvPr id="11" name="TextBox 11"/>
          <p:cNvSpPr txBox="1"/>
          <p:nvPr/>
        </p:nvSpPr>
        <p:spPr>
          <a:xfrm rot="-1500000">
            <a:off x="5277049" y="4458739"/>
            <a:ext cx="351091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ea typeface="Open Sans"/>
              </a:rPr>
              <a:t>파일 업로드</a:t>
            </a:r>
          </a:p>
        </p:txBody>
      </p:sp>
      <p:grpSp>
        <p:nvGrpSpPr>
          <p:cNvPr id="12" name="Group 12"/>
          <p:cNvGrpSpPr/>
          <p:nvPr/>
        </p:nvGrpSpPr>
        <p:grpSpPr>
          <a:xfrm rot="1620000">
            <a:off x="10534752" y="5138285"/>
            <a:ext cx="2676342" cy="298222"/>
            <a:chOff x="0" y="0"/>
            <a:chExt cx="3568456" cy="3976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8446" cy="397510"/>
            </a:xfrm>
            <a:custGeom>
              <a:avLst/>
              <a:gdLst/>
              <a:ahLst/>
              <a:cxnLst/>
              <a:rect l="l" t="t" r="r" b="b"/>
              <a:pathLst>
                <a:path w="3568446" h="397510">
                  <a:moveTo>
                    <a:pt x="0" y="99441"/>
                  </a:moveTo>
                  <a:lnTo>
                    <a:pt x="3369691" y="99441"/>
                  </a:lnTo>
                  <a:lnTo>
                    <a:pt x="3369691" y="0"/>
                  </a:lnTo>
                  <a:lnTo>
                    <a:pt x="3568446" y="198755"/>
                  </a:lnTo>
                  <a:lnTo>
                    <a:pt x="3369691" y="397510"/>
                  </a:lnTo>
                  <a:lnTo>
                    <a:pt x="3369691" y="298196"/>
                  </a:lnTo>
                  <a:lnTo>
                    <a:pt x="0" y="298196"/>
                  </a:lnTo>
                  <a:close/>
                </a:path>
              </a:pathLst>
            </a:custGeom>
            <a:solidFill>
              <a:srgbClr val="BAFF1A"/>
            </a:solidFill>
          </p:spPr>
        </p:sp>
      </p:grpSp>
      <p:sp>
        <p:nvSpPr>
          <p:cNvPr id="14" name="TextBox 14"/>
          <p:cNvSpPr txBox="1"/>
          <p:nvPr/>
        </p:nvSpPr>
        <p:spPr>
          <a:xfrm rot="1560000">
            <a:off x="11032933" y="5235397"/>
            <a:ext cx="421767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ea typeface="Open Sans"/>
              </a:rPr>
              <a:t>주소값 전달</a:t>
            </a:r>
          </a:p>
        </p:txBody>
      </p:sp>
      <p:grpSp>
        <p:nvGrpSpPr>
          <p:cNvPr id="15" name="Group 15"/>
          <p:cNvGrpSpPr/>
          <p:nvPr/>
        </p:nvGrpSpPr>
        <p:grpSpPr>
          <a:xfrm rot="-1620000">
            <a:off x="5165510" y="5730651"/>
            <a:ext cx="2676342" cy="298222"/>
            <a:chOff x="0" y="0"/>
            <a:chExt cx="3568456" cy="3976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68446" cy="397637"/>
            </a:xfrm>
            <a:custGeom>
              <a:avLst/>
              <a:gdLst/>
              <a:ahLst/>
              <a:cxnLst/>
              <a:rect l="l" t="t" r="r" b="b"/>
              <a:pathLst>
                <a:path w="3568446" h="397637">
                  <a:moveTo>
                    <a:pt x="3568446" y="99441"/>
                  </a:moveTo>
                  <a:lnTo>
                    <a:pt x="198755" y="99441"/>
                  </a:lnTo>
                  <a:lnTo>
                    <a:pt x="198755" y="0"/>
                  </a:lnTo>
                  <a:lnTo>
                    <a:pt x="0" y="198755"/>
                  </a:lnTo>
                  <a:lnTo>
                    <a:pt x="198755" y="397637"/>
                  </a:lnTo>
                  <a:lnTo>
                    <a:pt x="198755" y="298196"/>
                  </a:lnTo>
                  <a:lnTo>
                    <a:pt x="3568446" y="298196"/>
                  </a:lnTo>
                  <a:close/>
                </a:path>
              </a:pathLst>
            </a:custGeom>
            <a:solidFill>
              <a:srgbClr val="42C7F1"/>
            </a:solidFill>
          </p:spPr>
        </p:sp>
      </p:grpSp>
      <p:grpSp>
        <p:nvGrpSpPr>
          <p:cNvPr id="17" name="Group 17"/>
          <p:cNvGrpSpPr/>
          <p:nvPr/>
        </p:nvGrpSpPr>
        <p:grpSpPr>
          <a:xfrm rot="1800000">
            <a:off x="10507702" y="5788753"/>
            <a:ext cx="2676342" cy="298222"/>
            <a:chOff x="0" y="0"/>
            <a:chExt cx="3568456" cy="3976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8446" cy="397637"/>
            </a:xfrm>
            <a:custGeom>
              <a:avLst/>
              <a:gdLst/>
              <a:ahLst/>
              <a:cxnLst/>
              <a:rect l="l" t="t" r="r" b="b"/>
              <a:pathLst>
                <a:path w="3568446" h="397637">
                  <a:moveTo>
                    <a:pt x="3568446" y="99441"/>
                  </a:moveTo>
                  <a:lnTo>
                    <a:pt x="198755" y="99441"/>
                  </a:lnTo>
                  <a:lnTo>
                    <a:pt x="198755" y="0"/>
                  </a:lnTo>
                  <a:lnTo>
                    <a:pt x="0" y="198755"/>
                  </a:lnTo>
                  <a:lnTo>
                    <a:pt x="198755" y="397637"/>
                  </a:lnTo>
                  <a:lnTo>
                    <a:pt x="198755" y="298196"/>
                  </a:lnTo>
                  <a:lnTo>
                    <a:pt x="3568446" y="298196"/>
                  </a:lnTo>
                  <a:close/>
                </a:path>
              </a:pathLst>
            </a:custGeom>
            <a:solidFill>
              <a:srgbClr val="42C7F1"/>
            </a:solidFill>
          </p:spPr>
        </p:sp>
      </p:grpSp>
      <p:sp>
        <p:nvSpPr>
          <p:cNvPr id="19" name="TextBox 19"/>
          <p:cNvSpPr txBox="1"/>
          <p:nvPr/>
        </p:nvSpPr>
        <p:spPr>
          <a:xfrm rot="1800000">
            <a:off x="10598861" y="6698593"/>
            <a:ext cx="421767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ea typeface="Open Sans"/>
              </a:rPr>
              <a:t>결과값 전달</a:t>
            </a:r>
          </a:p>
        </p:txBody>
      </p:sp>
      <p:sp>
        <p:nvSpPr>
          <p:cNvPr id="20" name="TextBox 20"/>
          <p:cNvSpPr txBox="1"/>
          <p:nvPr/>
        </p:nvSpPr>
        <p:spPr>
          <a:xfrm rot="-1680000">
            <a:off x="5652674" y="5425972"/>
            <a:ext cx="421767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7">
                <a:solidFill>
                  <a:srgbClr val="000000"/>
                </a:solidFill>
                <a:ea typeface="Open Sans"/>
              </a:rPr>
              <a:t>결과값 전달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3041" y="3454644"/>
            <a:ext cx="1536191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000000"/>
                </a:solidFill>
                <a:latin typeface="Open Sans"/>
              </a:rPr>
              <a:t>AI딥러닝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34641" y="4625228"/>
            <a:ext cx="126187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-191">
                <a:solidFill>
                  <a:srgbClr val="898989"/>
                </a:solidFill>
                <a:ea typeface="Open Sans"/>
              </a:rPr>
              <a:t>양재민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37100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딥러닝 설계(Deep Learning)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071825" y="1855725"/>
            <a:ext cx="2908650" cy="986850"/>
            <a:chOff x="0" y="0"/>
            <a:chExt cx="3878200" cy="13158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3852799" cy="1290447"/>
            </a:xfrm>
            <a:custGeom>
              <a:avLst/>
              <a:gdLst/>
              <a:ahLst/>
              <a:cxnLst/>
              <a:rect l="l" t="t" r="r" b="b"/>
              <a:pathLst>
                <a:path w="3852799" h="1290447">
                  <a:moveTo>
                    <a:pt x="0" y="0"/>
                  </a:moveTo>
                  <a:lnTo>
                    <a:pt x="3852799" y="0"/>
                  </a:lnTo>
                  <a:lnTo>
                    <a:pt x="3852799" y="1290447"/>
                  </a:lnTo>
                  <a:lnTo>
                    <a:pt x="0" y="129044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878199" cy="1315847"/>
            </a:xfrm>
            <a:custGeom>
              <a:avLst/>
              <a:gdLst/>
              <a:ahLst/>
              <a:cxnLst/>
              <a:rect l="l" t="t" r="r" b="b"/>
              <a:pathLst>
                <a:path w="3878199" h="1315847">
                  <a:moveTo>
                    <a:pt x="12700" y="0"/>
                  </a:moveTo>
                  <a:lnTo>
                    <a:pt x="3865499" y="0"/>
                  </a:lnTo>
                  <a:cubicBezTo>
                    <a:pt x="3872484" y="0"/>
                    <a:pt x="3878199" y="5715"/>
                    <a:pt x="3878199" y="12700"/>
                  </a:cubicBezTo>
                  <a:lnTo>
                    <a:pt x="3878199" y="1303147"/>
                  </a:lnTo>
                  <a:cubicBezTo>
                    <a:pt x="3878199" y="1310132"/>
                    <a:pt x="3872484" y="1315847"/>
                    <a:pt x="3865499" y="1315847"/>
                  </a:cubicBezTo>
                  <a:lnTo>
                    <a:pt x="12700" y="1315847"/>
                  </a:lnTo>
                  <a:cubicBezTo>
                    <a:pt x="5715" y="1315847"/>
                    <a:pt x="0" y="1310132"/>
                    <a:pt x="0" y="13031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03147"/>
                  </a:lnTo>
                  <a:lnTo>
                    <a:pt x="12700" y="1303147"/>
                  </a:lnTo>
                  <a:lnTo>
                    <a:pt x="12700" y="1290447"/>
                  </a:lnTo>
                  <a:lnTo>
                    <a:pt x="3865499" y="1290447"/>
                  </a:lnTo>
                  <a:lnTo>
                    <a:pt x="3865499" y="1303147"/>
                  </a:lnTo>
                  <a:lnTo>
                    <a:pt x="3852799" y="1303147"/>
                  </a:lnTo>
                  <a:lnTo>
                    <a:pt x="3852799" y="12700"/>
                  </a:lnTo>
                  <a:lnTo>
                    <a:pt x="3865499" y="12700"/>
                  </a:lnTo>
                  <a:lnTo>
                    <a:pt x="386549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721775" y="1983225"/>
            <a:ext cx="16087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음성파일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178666" y="1855725"/>
            <a:ext cx="3438927" cy="986850"/>
            <a:chOff x="0" y="0"/>
            <a:chExt cx="4585236" cy="13158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4559681" cy="1290447"/>
            </a:xfrm>
            <a:custGeom>
              <a:avLst/>
              <a:gdLst/>
              <a:ahLst/>
              <a:cxnLst/>
              <a:rect l="l" t="t" r="r" b="b"/>
              <a:pathLst>
                <a:path w="4559681" h="1290447">
                  <a:moveTo>
                    <a:pt x="0" y="0"/>
                  </a:moveTo>
                  <a:lnTo>
                    <a:pt x="4559681" y="0"/>
                  </a:lnTo>
                  <a:lnTo>
                    <a:pt x="4559681" y="1290447"/>
                  </a:lnTo>
                  <a:lnTo>
                    <a:pt x="0" y="129044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85081" cy="1315847"/>
            </a:xfrm>
            <a:custGeom>
              <a:avLst/>
              <a:gdLst/>
              <a:ahLst/>
              <a:cxnLst/>
              <a:rect l="l" t="t" r="r" b="b"/>
              <a:pathLst>
                <a:path w="4585081" h="1315847">
                  <a:moveTo>
                    <a:pt x="12700" y="0"/>
                  </a:moveTo>
                  <a:lnTo>
                    <a:pt x="4572381" y="0"/>
                  </a:lnTo>
                  <a:cubicBezTo>
                    <a:pt x="4579366" y="0"/>
                    <a:pt x="4585081" y="5715"/>
                    <a:pt x="4585081" y="12700"/>
                  </a:cubicBezTo>
                  <a:lnTo>
                    <a:pt x="4585081" y="1303147"/>
                  </a:lnTo>
                  <a:cubicBezTo>
                    <a:pt x="4585081" y="1310132"/>
                    <a:pt x="4579366" y="1315847"/>
                    <a:pt x="4572381" y="1315847"/>
                  </a:cubicBezTo>
                  <a:lnTo>
                    <a:pt x="12700" y="1315847"/>
                  </a:lnTo>
                  <a:cubicBezTo>
                    <a:pt x="5715" y="1315847"/>
                    <a:pt x="0" y="1310132"/>
                    <a:pt x="0" y="13031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03147"/>
                  </a:lnTo>
                  <a:lnTo>
                    <a:pt x="12700" y="1303147"/>
                  </a:lnTo>
                  <a:lnTo>
                    <a:pt x="12700" y="1290447"/>
                  </a:lnTo>
                  <a:lnTo>
                    <a:pt x="4572381" y="1290447"/>
                  </a:lnTo>
                  <a:lnTo>
                    <a:pt x="4572381" y="1303147"/>
                  </a:lnTo>
                  <a:lnTo>
                    <a:pt x="4559681" y="1303147"/>
                  </a:lnTo>
                  <a:lnTo>
                    <a:pt x="4559681" y="12700"/>
                  </a:lnTo>
                  <a:lnTo>
                    <a:pt x="4572381" y="12700"/>
                  </a:lnTo>
                  <a:lnTo>
                    <a:pt x="45723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597401" y="1983225"/>
            <a:ext cx="2601425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텍스트로 변환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814619" y="1855725"/>
            <a:ext cx="3254196" cy="986850"/>
            <a:chOff x="0" y="0"/>
            <a:chExt cx="4338928" cy="13158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4310507" cy="1290447"/>
            </a:xfrm>
            <a:custGeom>
              <a:avLst/>
              <a:gdLst/>
              <a:ahLst/>
              <a:cxnLst/>
              <a:rect l="l" t="t" r="r" b="b"/>
              <a:pathLst>
                <a:path w="4310507" h="1290447">
                  <a:moveTo>
                    <a:pt x="0" y="0"/>
                  </a:moveTo>
                  <a:lnTo>
                    <a:pt x="4310507" y="0"/>
                  </a:lnTo>
                  <a:lnTo>
                    <a:pt x="4310507" y="1290447"/>
                  </a:lnTo>
                  <a:lnTo>
                    <a:pt x="0" y="129044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4335907" cy="1315847"/>
            </a:xfrm>
            <a:custGeom>
              <a:avLst/>
              <a:gdLst/>
              <a:ahLst/>
              <a:cxnLst/>
              <a:rect l="l" t="t" r="r" b="b"/>
              <a:pathLst>
                <a:path w="4335907" h="1315847">
                  <a:moveTo>
                    <a:pt x="12700" y="0"/>
                  </a:moveTo>
                  <a:lnTo>
                    <a:pt x="4323207" y="0"/>
                  </a:lnTo>
                  <a:cubicBezTo>
                    <a:pt x="4330192" y="0"/>
                    <a:pt x="4335907" y="5715"/>
                    <a:pt x="4335907" y="12700"/>
                  </a:cubicBezTo>
                  <a:lnTo>
                    <a:pt x="4335907" y="1303147"/>
                  </a:lnTo>
                  <a:cubicBezTo>
                    <a:pt x="4335907" y="1310132"/>
                    <a:pt x="4330192" y="1315847"/>
                    <a:pt x="4323207" y="1315847"/>
                  </a:cubicBezTo>
                  <a:lnTo>
                    <a:pt x="12700" y="1315847"/>
                  </a:lnTo>
                  <a:cubicBezTo>
                    <a:pt x="5715" y="1315847"/>
                    <a:pt x="0" y="1310132"/>
                    <a:pt x="0" y="13031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03147"/>
                  </a:lnTo>
                  <a:lnTo>
                    <a:pt x="12700" y="1303147"/>
                  </a:lnTo>
                  <a:lnTo>
                    <a:pt x="12700" y="1290447"/>
                  </a:lnTo>
                  <a:lnTo>
                    <a:pt x="4323207" y="1290447"/>
                  </a:lnTo>
                  <a:lnTo>
                    <a:pt x="4323207" y="1303147"/>
                  </a:lnTo>
                  <a:lnTo>
                    <a:pt x="4310507" y="1303147"/>
                  </a:lnTo>
                  <a:lnTo>
                    <a:pt x="4310507" y="12700"/>
                  </a:lnTo>
                  <a:lnTo>
                    <a:pt x="4323207" y="12700"/>
                  </a:lnTo>
                  <a:lnTo>
                    <a:pt x="432320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55100" y="1983225"/>
            <a:ext cx="3160123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보이스피싱 검출</a:t>
            </a:r>
          </a:p>
        </p:txBody>
      </p:sp>
      <p:sp>
        <p:nvSpPr>
          <p:cNvPr id="15" name="AutoShape 15"/>
          <p:cNvSpPr/>
          <p:nvPr/>
        </p:nvSpPr>
        <p:spPr>
          <a:xfrm rot="10730022">
            <a:off x="10642622" y="2352150"/>
            <a:ext cx="1230705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6" name="Group 16"/>
          <p:cNvGrpSpPr/>
          <p:nvPr/>
        </p:nvGrpSpPr>
        <p:grpSpPr>
          <a:xfrm>
            <a:off x="7261632" y="3677575"/>
            <a:ext cx="3357164" cy="986850"/>
            <a:chOff x="0" y="0"/>
            <a:chExt cx="4476218" cy="131580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4446905" cy="1290447"/>
            </a:xfrm>
            <a:custGeom>
              <a:avLst/>
              <a:gdLst/>
              <a:ahLst/>
              <a:cxnLst/>
              <a:rect l="l" t="t" r="r" b="b"/>
              <a:pathLst>
                <a:path w="4446905" h="1290447">
                  <a:moveTo>
                    <a:pt x="0" y="0"/>
                  </a:moveTo>
                  <a:lnTo>
                    <a:pt x="4446905" y="0"/>
                  </a:lnTo>
                  <a:lnTo>
                    <a:pt x="4446905" y="1290447"/>
                  </a:lnTo>
                  <a:lnTo>
                    <a:pt x="0" y="129044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472305" cy="1315847"/>
            </a:xfrm>
            <a:custGeom>
              <a:avLst/>
              <a:gdLst/>
              <a:ahLst/>
              <a:cxnLst/>
              <a:rect l="l" t="t" r="r" b="b"/>
              <a:pathLst>
                <a:path w="4472305" h="1315847">
                  <a:moveTo>
                    <a:pt x="12700" y="0"/>
                  </a:moveTo>
                  <a:lnTo>
                    <a:pt x="4459605" y="0"/>
                  </a:lnTo>
                  <a:cubicBezTo>
                    <a:pt x="4466590" y="0"/>
                    <a:pt x="4472305" y="5715"/>
                    <a:pt x="4472305" y="12700"/>
                  </a:cubicBezTo>
                  <a:lnTo>
                    <a:pt x="4472305" y="1303147"/>
                  </a:lnTo>
                  <a:cubicBezTo>
                    <a:pt x="4472305" y="1310132"/>
                    <a:pt x="4466590" y="1315847"/>
                    <a:pt x="4459605" y="1315847"/>
                  </a:cubicBezTo>
                  <a:lnTo>
                    <a:pt x="12700" y="1315847"/>
                  </a:lnTo>
                  <a:cubicBezTo>
                    <a:pt x="5715" y="1315847"/>
                    <a:pt x="0" y="1310132"/>
                    <a:pt x="0" y="13031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03147"/>
                  </a:lnTo>
                  <a:lnTo>
                    <a:pt x="12700" y="1303147"/>
                  </a:lnTo>
                  <a:lnTo>
                    <a:pt x="12700" y="1290447"/>
                  </a:lnTo>
                  <a:lnTo>
                    <a:pt x="4459605" y="1290447"/>
                  </a:lnTo>
                  <a:lnTo>
                    <a:pt x="4459605" y="1303147"/>
                  </a:lnTo>
                  <a:lnTo>
                    <a:pt x="4446905" y="1303147"/>
                  </a:lnTo>
                  <a:lnTo>
                    <a:pt x="4446905" y="12700"/>
                  </a:lnTo>
                  <a:lnTo>
                    <a:pt x="4459605" y="12700"/>
                  </a:lnTo>
                  <a:lnTo>
                    <a:pt x="445960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997707" y="3805075"/>
            <a:ext cx="1885015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특징 추출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866771" y="3677575"/>
            <a:ext cx="3298409" cy="986850"/>
            <a:chOff x="0" y="0"/>
            <a:chExt cx="4397878" cy="1315800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4369054" cy="1290447"/>
            </a:xfrm>
            <a:custGeom>
              <a:avLst/>
              <a:gdLst/>
              <a:ahLst/>
              <a:cxnLst/>
              <a:rect l="l" t="t" r="r" b="b"/>
              <a:pathLst>
                <a:path w="4369054" h="1290447">
                  <a:moveTo>
                    <a:pt x="0" y="0"/>
                  </a:moveTo>
                  <a:lnTo>
                    <a:pt x="4369054" y="0"/>
                  </a:lnTo>
                  <a:lnTo>
                    <a:pt x="4369054" y="1290447"/>
                  </a:lnTo>
                  <a:lnTo>
                    <a:pt x="0" y="129044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4394454" cy="1315847"/>
            </a:xfrm>
            <a:custGeom>
              <a:avLst/>
              <a:gdLst/>
              <a:ahLst/>
              <a:cxnLst/>
              <a:rect l="l" t="t" r="r" b="b"/>
              <a:pathLst>
                <a:path w="4394454" h="1315847">
                  <a:moveTo>
                    <a:pt x="12700" y="0"/>
                  </a:moveTo>
                  <a:lnTo>
                    <a:pt x="4381754" y="0"/>
                  </a:lnTo>
                  <a:cubicBezTo>
                    <a:pt x="4388739" y="0"/>
                    <a:pt x="4394454" y="5715"/>
                    <a:pt x="4394454" y="12700"/>
                  </a:cubicBezTo>
                  <a:lnTo>
                    <a:pt x="4394454" y="1303147"/>
                  </a:lnTo>
                  <a:cubicBezTo>
                    <a:pt x="4394454" y="1310132"/>
                    <a:pt x="4388739" y="1315847"/>
                    <a:pt x="4381754" y="1315847"/>
                  </a:cubicBezTo>
                  <a:lnTo>
                    <a:pt x="12700" y="1315847"/>
                  </a:lnTo>
                  <a:cubicBezTo>
                    <a:pt x="5715" y="1315847"/>
                    <a:pt x="0" y="1310132"/>
                    <a:pt x="0" y="13031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03147"/>
                  </a:lnTo>
                  <a:lnTo>
                    <a:pt x="12700" y="1303147"/>
                  </a:lnTo>
                  <a:lnTo>
                    <a:pt x="12700" y="1290447"/>
                  </a:lnTo>
                  <a:lnTo>
                    <a:pt x="4381754" y="1290447"/>
                  </a:lnTo>
                  <a:lnTo>
                    <a:pt x="4381754" y="1303147"/>
                  </a:lnTo>
                  <a:lnTo>
                    <a:pt x="4369054" y="1303147"/>
                  </a:lnTo>
                  <a:lnTo>
                    <a:pt x="4369054" y="12700"/>
                  </a:lnTo>
                  <a:lnTo>
                    <a:pt x="4381754" y="12700"/>
                  </a:lnTo>
                  <a:lnTo>
                    <a:pt x="438175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301375" y="3805075"/>
            <a:ext cx="2429205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딥보이스 검출</a:t>
            </a:r>
          </a:p>
        </p:txBody>
      </p:sp>
      <p:sp>
        <p:nvSpPr>
          <p:cNvPr id="24" name="AutoShape 24"/>
          <p:cNvSpPr/>
          <p:nvPr/>
        </p:nvSpPr>
        <p:spPr>
          <a:xfrm>
            <a:off x="4521875" y="2788375"/>
            <a:ext cx="2739758" cy="1382625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0816">
            <a:off x="10598207" y="4171000"/>
            <a:ext cx="1288791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 rot="10726960">
            <a:off x="6018806" y="2352150"/>
            <a:ext cx="1179116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016075" y="5770175"/>
            <a:ext cx="65065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LSTM(Long Short Term Memory) Model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4825" y="6810375"/>
            <a:ext cx="7604550" cy="326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음성파일을 wav파일로 변환 + STT 변환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변환한 값을 특정 크기로 세분화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데이터 셋에 저장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모델에 사용할 수 있도록 데이터 토큰화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학습시켜둔 모델1을 이용한 정수화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보이스피싱 판단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모델 업데이트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80025" y="5770175"/>
            <a:ext cx="85165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MFCC(Mel Frequency Cepstral Coefficient) Model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80025" y="6810375"/>
            <a:ext cx="7677150" cy="282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딥보이스 파일과 일반 음성파일 분리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음성파일들을 mfcc로 특징 추출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추출한 값을 데이터 셋에 저장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학습시켜둔 모델2을 이용한 정수화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딥보이스 판단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모델 업데이트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742" y="1459280"/>
            <a:ext cx="16858350" cy="41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000000"/>
                </a:solidFill>
                <a:ea typeface="Arial"/>
              </a:rPr>
              <a:t>플러트 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1742" y="2805005"/>
            <a:ext cx="16858350" cy="151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595959"/>
                </a:solidFill>
                <a:ea typeface="Arial"/>
              </a:rPr>
              <a:t>보이스피싱 감지앱 만들기	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32850" y="2443055"/>
            <a:ext cx="655515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김동우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29445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딥러닝 설계(Deep Learning)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32525" y="1487475"/>
            <a:ext cx="91339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시스템 구성도</a:t>
            </a:r>
          </a:p>
        </p:txBody>
      </p:sp>
      <p:sp>
        <p:nvSpPr>
          <p:cNvPr id="4" name="Freeform 4"/>
          <p:cNvSpPr/>
          <p:nvPr/>
        </p:nvSpPr>
        <p:spPr>
          <a:xfrm>
            <a:off x="458526" y="2253600"/>
            <a:ext cx="1043450" cy="1043450"/>
          </a:xfrm>
          <a:custGeom>
            <a:avLst/>
            <a:gdLst/>
            <a:ahLst/>
            <a:cxnLst/>
            <a:rect l="l" t="t" r="r" b="b"/>
            <a:pathLst>
              <a:path w="1043450" h="1043450">
                <a:moveTo>
                  <a:pt x="0" y="0"/>
                </a:moveTo>
                <a:lnTo>
                  <a:pt x="1043450" y="0"/>
                </a:lnTo>
                <a:lnTo>
                  <a:pt x="1043450" y="1043450"/>
                </a:lnTo>
                <a:lnTo>
                  <a:pt x="0" y="1043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2750" y="2202600"/>
            <a:ext cx="1145400" cy="1145400"/>
          </a:xfrm>
          <a:custGeom>
            <a:avLst/>
            <a:gdLst/>
            <a:ahLst/>
            <a:cxnLst/>
            <a:rect l="l" t="t" r="r" b="b"/>
            <a:pathLst>
              <a:path w="1145400" h="1145400">
                <a:moveTo>
                  <a:pt x="0" y="0"/>
                </a:moveTo>
                <a:lnTo>
                  <a:pt x="1145400" y="0"/>
                </a:lnTo>
                <a:lnTo>
                  <a:pt x="1145400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70726" y="1881924"/>
            <a:ext cx="1415150" cy="1415150"/>
          </a:xfrm>
          <a:custGeom>
            <a:avLst/>
            <a:gdLst/>
            <a:ahLst/>
            <a:cxnLst/>
            <a:rect l="l" t="t" r="r" b="b"/>
            <a:pathLst>
              <a:path w="1415150" h="1415150">
                <a:moveTo>
                  <a:pt x="0" y="0"/>
                </a:moveTo>
                <a:lnTo>
                  <a:pt x="1415150" y="0"/>
                </a:lnTo>
                <a:lnTo>
                  <a:pt x="1415150" y="1415150"/>
                </a:lnTo>
                <a:lnTo>
                  <a:pt x="0" y="141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3251" y="3697425"/>
            <a:ext cx="1594050" cy="5696850"/>
            <a:chOff x="0" y="0"/>
            <a:chExt cx="2125400" cy="75958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2099945" cy="7570470"/>
            </a:xfrm>
            <a:custGeom>
              <a:avLst/>
              <a:gdLst/>
              <a:ahLst/>
              <a:cxnLst/>
              <a:rect l="l" t="t" r="r" b="b"/>
              <a:pathLst>
                <a:path w="2099945" h="7570470">
                  <a:moveTo>
                    <a:pt x="0" y="353060"/>
                  </a:moveTo>
                  <a:cubicBezTo>
                    <a:pt x="0" y="158115"/>
                    <a:pt x="156718" y="0"/>
                    <a:pt x="350012" y="0"/>
                  </a:cubicBezTo>
                  <a:lnTo>
                    <a:pt x="1749933" y="0"/>
                  </a:lnTo>
                  <a:cubicBezTo>
                    <a:pt x="1943227" y="0"/>
                    <a:pt x="2099945" y="158115"/>
                    <a:pt x="2099945" y="353060"/>
                  </a:cubicBezTo>
                  <a:lnTo>
                    <a:pt x="2099945" y="7217410"/>
                  </a:lnTo>
                  <a:cubicBezTo>
                    <a:pt x="2099945" y="7412355"/>
                    <a:pt x="1943227" y="7570470"/>
                    <a:pt x="1749933" y="7570470"/>
                  </a:cubicBezTo>
                  <a:lnTo>
                    <a:pt x="350012" y="7570470"/>
                  </a:lnTo>
                  <a:cubicBezTo>
                    <a:pt x="156718" y="7570343"/>
                    <a:pt x="0" y="7412355"/>
                    <a:pt x="0" y="7217283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125345" cy="7595870"/>
            </a:xfrm>
            <a:custGeom>
              <a:avLst/>
              <a:gdLst/>
              <a:ahLst/>
              <a:cxnLst/>
              <a:rect l="l" t="t" r="r" b="b"/>
              <a:pathLst>
                <a:path w="2125345" h="7595870">
                  <a:moveTo>
                    <a:pt x="0" y="365760"/>
                  </a:moveTo>
                  <a:cubicBezTo>
                    <a:pt x="0" y="163830"/>
                    <a:pt x="162306" y="0"/>
                    <a:pt x="362712" y="0"/>
                  </a:cubicBezTo>
                  <a:lnTo>
                    <a:pt x="1762633" y="0"/>
                  </a:lnTo>
                  <a:lnTo>
                    <a:pt x="1762633" y="12700"/>
                  </a:lnTo>
                  <a:lnTo>
                    <a:pt x="1762633" y="0"/>
                  </a:lnTo>
                  <a:lnTo>
                    <a:pt x="1762633" y="12700"/>
                  </a:lnTo>
                  <a:lnTo>
                    <a:pt x="1762633" y="0"/>
                  </a:lnTo>
                  <a:cubicBezTo>
                    <a:pt x="1963039" y="0"/>
                    <a:pt x="2125345" y="163830"/>
                    <a:pt x="2125345" y="365760"/>
                  </a:cubicBezTo>
                  <a:lnTo>
                    <a:pt x="2112645" y="365760"/>
                  </a:lnTo>
                  <a:lnTo>
                    <a:pt x="2125345" y="365760"/>
                  </a:lnTo>
                  <a:lnTo>
                    <a:pt x="2125345" y="7230110"/>
                  </a:lnTo>
                  <a:lnTo>
                    <a:pt x="2112645" y="7230110"/>
                  </a:lnTo>
                  <a:lnTo>
                    <a:pt x="2125345" y="7230110"/>
                  </a:lnTo>
                  <a:cubicBezTo>
                    <a:pt x="2125345" y="7432040"/>
                    <a:pt x="1963039" y="7595870"/>
                    <a:pt x="1762633" y="7595870"/>
                  </a:cubicBezTo>
                  <a:lnTo>
                    <a:pt x="1762633" y="7583170"/>
                  </a:lnTo>
                  <a:lnTo>
                    <a:pt x="1762633" y="7595870"/>
                  </a:lnTo>
                  <a:lnTo>
                    <a:pt x="362712" y="7595870"/>
                  </a:lnTo>
                  <a:lnTo>
                    <a:pt x="362712" y="7583170"/>
                  </a:lnTo>
                  <a:lnTo>
                    <a:pt x="362712" y="7595870"/>
                  </a:lnTo>
                  <a:cubicBezTo>
                    <a:pt x="162306" y="7595743"/>
                    <a:pt x="0" y="7431913"/>
                    <a:pt x="0" y="7229983"/>
                  </a:cubicBezTo>
                  <a:lnTo>
                    <a:pt x="0" y="365760"/>
                  </a:lnTo>
                  <a:lnTo>
                    <a:pt x="12700" y="365760"/>
                  </a:lnTo>
                  <a:lnTo>
                    <a:pt x="0" y="365760"/>
                  </a:lnTo>
                  <a:moveTo>
                    <a:pt x="25400" y="365760"/>
                  </a:moveTo>
                  <a:lnTo>
                    <a:pt x="25400" y="7230110"/>
                  </a:lnTo>
                  <a:lnTo>
                    <a:pt x="12700" y="7230110"/>
                  </a:lnTo>
                  <a:lnTo>
                    <a:pt x="25400" y="7230110"/>
                  </a:lnTo>
                  <a:cubicBezTo>
                    <a:pt x="25400" y="7418197"/>
                    <a:pt x="176530" y="7570470"/>
                    <a:pt x="362712" y="7570470"/>
                  </a:cubicBezTo>
                  <a:lnTo>
                    <a:pt x="1762633" y="7570470"/>
                  </a:lnTo>
                  <a:cubicBezTo>
                    <a:pt x="1948815" y="7570470"/>
                    <a:pt x="2099945" y="7418197"/>
                    <a:pt x="2099945" y="7230110"/>
                  </a:cubicBezTo>
                  <a:lnTo>
                    <a:pt x="2099945" y="365760"/>
                  </a:lnTo>
                  <a:cubicBezTo>
                    <a:pt x="2099945" y="177673"/>
                    <a:pt x="1948815" y="25400"/>
                    <a:pt x="1762633" y="25400"/>
                  </a:cubicBezTo>
                  <a:lnTo>
                    <a:pt x="362712" y="25400"/>
                  </a:lnTo>
                  <a:lnTo>
                    <a:pt x="362712" y="12700"/>
                  </a:lnTo>
                  <a:lnTo>
                    <a:pt x="362712" y="25400"/>
                  </a:lnTo>
                  <a:cubicBezTo>
                    <a:pt x="176530" y="25400"/>
                    <a:pt x="25400" y="177673"/>
                    <a:pt x="25400" y="36576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5049462" y="1881924"/>
            <a:ext cx="1364424" cy="1364450"/>
          </a:xfrm>
          <a:custGeom>
            <a:avLst/>
            <a:gdLst/>
            <a:ahLst/>
            <a:cxnLst/>
            <a:rect l="l" t="t" r="r" b="b"/>
            <a:pathLst>
              <a:path w="1364424" h="1364450">
                <a:moveTo>
                  <a:pt x="0" y="0"/>
                </a:moveTo>
                <a:lnTo>
                  <a:pt x="1364424" y="0"/>
                </a:lnTo>
                <a:lnTo>
                  <a:pt x="1364424" y="1364450"/>
                </a:lnTo>
                <a:lnTo>
                  <a:pt x="0" y="1364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924675" y="3977499"/>
            <a:ext cx="3997650" cy="5266050"/>
            <a:chOff x="0" y="0"/>
            <a:chExt cx="5330200" cy="70214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5304790" cy="6996049"/>
            </a:xfrm>
            <a:custGeom>
              <a:avLst/>
              <a:gdLst/>
              <a:ahLst/>
              <a:cxnLst/>
              <a:rect l="l" t="t" r="r" b="b"/>
              <a:pathLst>
                <a:path w="5304790" h="6996049">
                  <a:moveTo>
                    <a:pt x="0" y="885190"/>
                  </a:moveTo>
                  <a:cubicBezTo>
                    <a:pt x="0" y="396367"/>
                    <a:pt x="395859" y="0"/>
                    <a:pt x="884174" y="0"/>
                  </a:cubicBezTo>
                  <a:lnTo>
                    <a:pt x="4420616" y="0"/>
                  </a:lnTo>
                  <a:cubicBezTo>
                    <a:pt x="4908931" y="0"/>
                    <a:pt x="5304790" y="396367"/>
                    <a:pt x="5304790" y="885190"/>
                  </a:cubicBezTo>
                  <a:lnTo>
                    <a:pt x="5304790" y="6110859"/>
                  </a:lnTo>
                  <a:cubicBezTo>
                    <a:pt x="5304790" y="6599682"/>
                    <a:pt x="4908931" y="6996049"/>
                    <a:pt x="4420616" y="6996049"/>
                  </a:cubicBezTo>
                  <a:lnTo>
                    <a:pt x="884174" y="6996049"/>
                  </a:lnTo>
                  <a:cubicBezTo>
                    <a:pt x="395859" y="6996049"/>
                    <a:pt x="0" y="6599682"/>
                    <a:pt x="0" y="6110859"/>
                  </a:cubicBez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330190" cy="7021449"/>
            </a:xfrm>
            <a:custGeom>
              <a:avLst/>
              <a:gdLst/>
              <a:ahLst/>
              <a:cxnLst/>
              <a:rect l="l" t="t" r="r" b="b"/>
              <a:pathLst>
                <a:path w="5330190" h="7021449">
                  <a:moveTo>
                    <a:pt x="0" y="897890"/>
                  </a:moveTo>
                  <a:cubicBezTo>
                    <a:pt x="0" y="401955"/>
                    <a:pt x="401574" y="0"/>
                    <a:pt x="896874" y="0"/>
                  </a:cubicBezTo>
                  <a:lnTo>
                    <a:pt x="4433316" y="0"/>
                  </a:lnTo>
                  <a:lnTo>
                    <a:pt x="4433316" y="12700"/>
                  </a:lnTo>
                  <a:lnTo>
                    <a:pt x="4433316" y="0"/>
                  </a:lnTo>
                  <a:cubicBezTo>
                    <a:pt x="4928616" y="0"/>
                    <a:pt x="5330190" y="401955"/>
                    <a:pt x="5330190" y="897890"/>
                  </a:cubicBezTo>
                  <a:lnTo>
                    <a:pt x="5317490" y="897890"/>
                  </a:lnTo>
                  <a:lnTo>
                    <a:pt x="5330190" y="897890"/>
                  </a:lnTo>
                  <a:lnTo>
                    <a:pt x="5330190" y="6123559"/>
                  </a:lnTo>
                  <a:lnTo>
                    <a:pt x="5317490" y="6123559"/>
                  </a:lnTo>
                  <a:lnTo>
                    <a:pt x="5330190" y="6123559"/>
                  </a:lnTo>
                  <a:cubicBezTo>
                    <a:pt x="5330190" y="6619367"/>
                    <a:pt x="4928616" y="7021449"/>
                    <a:pt x="4433316" y="7021449"/>
                  </a:cubicBezTo>
                  <a:lnTo>
                    <a:pt x="4433316" y="7008749"/>
                  </a:lnTo>
                  <a:lnTo>
                    <a:pt x="4433316" y="7021449"/>
                  </a:lnTo>
                  <a:lnTo>
                    <a:pt x="896874" y="7021449"/>
                  </a:lnTo>
                  <a:lnTo>
                    <a:pt x="896874" y="7008749"/>
                  </a:lnTo>
                  <a:lnTo>
                    <a:pt x="896874" y="7021449"/>
                  </a:lnTo>
                  <a:cubicBezTo>
                    <a:pt x="401574" y="7021449"/>
                    <a:pt x="0" y="6619494"/>
                    <a:pt x="0" y="6123559"/>
                  </a:cubicBezTo>
                  <a:lnTo>
                    <a:pt x="0" y="897890"/>
                  </a:lnTo>
                  <a:lnTo>
                    <a:pt x="12700" y="897890"/>
                  </a:lnTo>
                  <a:lnTo>
                    <a:pt x="0" y="897890"/>
                  </a:lnTo>
                  <a:moveTo>
                    <a:pt x="25400" y="897890"/>
                  </a:moveTo>
                  <a:lnTo>
                    <a:pt x="25400" y="6123559"/>
                  </a:lnTo>
                  <a:lnTo>
                    <a:pt x="12700" y="6123559"/>
                  </a:lnTo>
                  <a:lnTo>
                    <a:pt x="25400" y="6123559"/>
                  </a:lnTo>
                  <a:cubicBezTo>
                    <a:pt x="25400" y="6605397"/>
                    <a:pt x="415544" y="6996049"/>
                    <a:pt x="896874" y="6996049"/>
                  </a:cubicBezTo>
                  <a:lnTo>
                    <a:pt x="4433316" y="6996049"/>
                  </a:lnTo>
                  <a:cubicBezTo>
                    <a:pt x="4914646" y="6996049"/>
                    <a:pt x="5304790" y="6605397"/>
                    <a:pt x="5304790" y="6123559"/>
                  </a:cubicBezTo>
                  <a:lnTo>
                    <a:pt x="5304790" y="897890"/>
                  </a:lnTo>
                  <a:cubicBezTo>
                    <a:pt x="5304790" y="416052"/>
                    <a:pt x="4914646" y="25400"/>
                    <a:pt x="4433316" y="25400"/>
                  </a:cubicBezTo>
                  <a:lnTo>
                    <a:pt x="896874" y="25400"/>
                  </a:lnTo>
                  <a:lnTo>
                    <a:pt x="896874" y="12700"/>
                  </a:lnTo>
                  <a:lnTo>
                    <a:pt x="896874" y="25400"/>
                  </a:lnTo>
                  <a:cubicBezTo>
                    <a:pt x="415544" y="25400"/>
                    <a:pt x="25400" y="416052"/>
                    <a:pt x="25400" y="89789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672351" y="3940299"/>
            <a:ext cx="6660450" cy="2285850"/>
            <a:chOff x="0" y="0"/>
            <a:chExt cx="8880600" cy="304780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8855202" cy="3022346"/>
            </a:xfrm>
            <a:custGeom>
              <a:avLst/>
              <a:gdLst/>
              <a:ahLst/>
              <a:cxnLst/>
              <a:rect l="l" t="t" r="r" b="b"/>
              <a:pathLst>
                <a:path w="8855202" h="3022346">
                  <a:moveTo>
                    <a:pt x="0" y="503682"/>
                  </a:moveTo>
                  <a:cubicBezTo>
                    <a:pt x="0" y="225552"/>
                    <a:pt x="226822" y="0"/>
                    <a:pt x="506476" y="0"/>
                  </a:cubicBezTo>
                  <a:lnTo>
                    <a:pt x="8348726" y="0"/>
                  </a:lnTo>
                  <a:cubicBezTo>
                    <a:pt x="8628507" y="0"/>
                    <a:pt x="8855202" y="225552"/>
                    <a:pt x="8855202" y="503682"/>
                  </a:cubicBezTo>
                  <a:lnTo>
                    <a:pt x="8855202" y="2518664"/>
                  </a:lnTo>
                  <a:cubicBezTo>
                    <a:pt x="8855202" y="2796921"/>
                    <a:pt x="8628380" y="3022346"/>
                    <a:pt x="8348726" y="3022346"/>
                  </a:cubicBezTo>
                  <a:lnTo>
                    <a:pt x="506476" y="3022346"/>
                  </a:lnTo>
                  <a:cubicBezTo>
                    <a:pt x="226822" y="3022346"/>
                    <a:pt x="0" y="2796921"/>
                    <a:pt x="0" y="2518664"/>
                  </a:cubicBezTo>
                  <a:close/>
                </a:path>
              </a:pathLst>
            </a:custGeom>
            <a:solidFill>
              <a:srgbClr val="EEFF4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880602" cy="3047746"/>
            </a:xfrm>
            <a:custGeom>
              <a:avLst/>
              <a:gdLst/>
              <a:ahLst/>
              <a:cxnLst/>
              <a:rect l="l" t="t" r="r" b="b"/>
              <a:pathLst>
                <a:path w="8880602" h="3047746">
                  <a:moveTo>
                    <a:pt x="0" y="516382"/>
                  </a:moveTo>
                  <a:cubicBezTo>
                    <a:pt x="0" y="231140"/>
                    <a:pt x="232537" y="0"/>
                    <a:pt x="519176" y="0"/>
                  </a:cubicBezTo>
                  <a:lnTo>
                    <a:pt x="8361426" y="0"/>
                  </a:lnTo>
                  <a:lnTo>
                    <a:pt x="8361426" y="12700"/>
                  </a:lnTo>
                  <a:lnTo>
                    <a:pt x="8361426" y="0"/>
                  </a:lnTo>
                  <a:cubicBezTo>
                    <a:pt x="8648065" y="0"/>
                    <a:pt x="8880602" y="231140"/>
                    <a:pt x="8880602" y="516382"/>
                  </a:cubicBezTo>
                  <a:lnTo>
                    <a:pt x="8867902" y="516382"/>
                  </a:lnTo>
                  <a:lnTo>
                    <a:pt x="8880602" y="516382"/>
                  </a:lnTo>
                  <a:lnTo>
                    <a:pt x="8880602" y="2531364"/>
                  </a:lnTo>
                  <a:lnTo>
                    <a:pt x="8867902" y="2531364"/>
                  </a:lnTo>
                  <a:lnTo>
                    <a:pt x="8880602" y="2531364"/>
                  </a:lnTo>
                  <a:cubicBezTo>
                    <a:pt x="8880602" y="2816606"/>
                    <a:pt x="8648065" y="3047746"/>
                    <a:pt x="8361426" y="3047746"/>
                  </a:cubicBezTo>
                  <a:lnTo>
                    <a:pt x="8361426" y="3035046"/>
                  </a:lnTo>
                  <a:lnTo>
                    <a:pt x="8361426" y="3047746"/>
                  </a:lnTo>
                  <a:lnTo>
                    <a:pt x="519176" y="3047746"/>
                  </a:lnTo>
                  <a:lnTo>
                    <a:pt x="519176" y="3035046"/>
                  </a:lnTo>
                  <a:lnTo>
                    <a:pt x="519176" y="3047746"/>
                  </a:lnTo>
                  <a:cubicBezTo>
                    <a:pt x="232537" y="3047746"/>
                    <a:pt x="0" y="2816606"/>
                    <a:pt x="0" y="2531364"/>
                  </a:cubicBezTo>
                  <a:lnTo>
                    <a:pt x="0" y="516382"/>
                  </a:lnTo>
                  <a:lnTo>
                    <a:pt x="12700" y="516382"/>
                  </a:lnTo>
                  <a:lnTo>
                    <a:pt x="0" y="516382"/>
                  </a:lnTo>
                  <a:moveTo>
                    <a:pt x="25400" y="516382"/>
                  </a:moveTo>
                  <a:lnTo>
                    <a:pt x="25400" y="2531364"/>
                  </a:lnTo>
                  <a:lnTo>
                    <a:pt x="12700" y="2531364"/>
                  </a:lnTo>
                  <a:lnTo>
                    <a:pt x="25400" y="2531364"/>
                  </a:lnTo>
                  <a:cubicBezTo>
                    <a:pt x="25400" y="2802509"/>
                    <a:pt x="246380" y="3022346"/>
                    <a:pt x="519176" y="3022346"/>
                  </a:cubicBezTo>
                  <a:lnTo>
                    <a:pt x="8361426" y="3022346"/>
                  </a:lnTo>
                  <a:cubicBezTo>
                    <a:pt x="8634222" y="3022346"/>
                    <a:pt x="8855202" y="2802382"/>
                    <a:pt x="8855202" y="2531364"/>
                  </a:cubicBezTo>
                  <a:lnTo>
                    <a:pt x="8855202" y="516382"/>
                  </a:lnTo>
                  <a:cubicBezTo>
                    <a:pt x="8855202" y="245364"/>
                    <a:pt x="8634222" y="25400"/>
                    <a:pt x="8361426" y="25400"/>
                  </a:cubicBezTo>
                  <a:lnTo>
                    <a:pt x="519176" y="25400"/>
                  </a:lnTo>
                  <a:lnTo>
                    <a:pt x="519176" y="12700"/>
                  </a:lnTo>
                  <a:lnTo>
                    <a:pt x="519176" y="25400"/>
                  </a:lnTo>
                  <a:cubicBezTo>
                    <a:pt x="246380" y="25400"/>
                    <a:pt x="25400" y="245364"/>
                    <a:pt x="25400" y="51638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853651" y="4160549"/>
            <a:ext cx="2621250" cy="1828050"/>
            <a:chOff x="0" y="0"/>
            <a:chExt cx="3495000" cy="243740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3469640" cy="2411984"/>
            </a:xfrm>
            <a:custGeom>
              <a:avLst/>
              <a:gdLst/>
              <a:ahLst/>
              <a:cxnLst/>
              <a:rect l="l" t="t" r="r" b="b"/>
              <a:pathLst>
                <a:path w="3469640" h="2411984">
                  <a:moveTo>
                    <a:pt x="0" y="1205992"/>
                  </a:moveTo>
                  <a:cubicBezTo>
                    <a:pt x="0" y="540004"/>
                    <a:pt x="776732" y="0"/>
                    <a:pt x="1734820" y="0"/>
                  </a:cubicBezTo>
                  <a:cubicBezTo>
                    <a:pt x="2692908" y="0"/>
                    <a:pt x="3469640" y="540004"/>
                    <a:pt x="3469640" y="1205992"/>
                  </a:cubicBezTo>
                  <a:cubicBezTo>
                    <a:pt x="3469640" y="1871980"/>
                    <a:pt x="2692908" y="2411984"/>
                    <a:pt x="1734820" y="2411984"/>
                  </a:cubicBezTo>
                  <a:cubicBezTo>
                    <a:pt x="776732" y="2411984"/>
                    <a:pt x="0" y="1872107"/>
                    <a:pt x="0" y="1205992"/>
                  </a:cubicBez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3495040" cy="2437384"/>
            </a:xfrm>
            <a:custGeom>
              <a:avLst/>
              <a:gdLst/>
              <a:ahLst/>
              <a:cxnLst/>
              <a:rect l="l" t="t" r="r" b="b"/>
              <a:pathLst>
                <a:path w="3495040" h="2437384">
                  <a:moveTo>
                    <a:pt x="0" y="1218692"/>
                  </a:moveTo>
                  <a:cubicBezTo>
                    <a:pt x="0" y="541782"/>
                    <a:pt x="787019" y="0"/>
                    <a:pt x="1747520" y="0"/>
                  </a:cubicBezTo>
                  <a:cubicBezTo>
                    <a:pt x="2708021" y="0"/>
                    <a:pt x="3495040" y="541782"/>
                    <a:pt x="3495040" y="1218692"/>
                  </a:cubicBezTo>
                  <a:lnTo>
                    <a:pt x="3482340" y="1218692"/>
                  </a:lnTo>
                  <a:lnTo>
                    <a:pt x="3495040" y="1218692"/>
                  </a:lnTo>
                  <a:cubicBezTo>
                    <a:pt x="3495040" y="1895602"/>
                    <a:pt x="2708021" y="2437384"/>
                    <a:pt x="1747520" y="2437384"/>
                  </a:cubicBezTo>
                  <a:lnTo>
                    <a:pt x="1747520" y="2424684"/>
                  </a:lnTo>
                  <a:lnTo>
                    <a:pt x="1747520" y="2437384"/>
                  </a:lnTo>
                  <a:cubicBezTo>
                    <a:pt x="787019" y="2437384"/>
                    <a:pt x="0" y="1895602"/>
                    <a:pt x="0" y="1218692"/>
                  </a:cubicBezTo>
                  <a:lnTo>
                    <a:pt x="12700" y="1218692"/>
                  </a:lnTo>
                  <a:lnTo>
                    <a:pt x="25400" y="1218692"/>
                  </a:lnTo>
                  <a:lnTo>
                    <a:pt x="12700" y="1218692"/>
                  </a:lnTo>
                  <a:lnTo>
                    <a:pt x="0" y="1218692"/>
                  </a:lnTo>
                  <a:moveTo>
                    <a:pt x="25400" y="1218692"/>
                  </a:moveTo>
                  <a:cubicBezTo>
                    <a:pt x="25400" y="1225677"/>
                    <a:pt x="19685" y="1231392"/>
                    <a:pt x="12700" y="1231392"/>
                  </a:cubicBezTo>
                  <a:cubicBezTo>
                    <a:pt x="5715" y="1231392"/>
                    <a:pt x="0" y="1225677"/>
                    <a:pt x="0" y="1218692"/>
                  </a:cubicBezTo>
                  <a:cubicBezTo>
                    <a:pt x="0" y="1211707"/>
                    <a:pt x="5715" y="1205992"/>
                    <a:pt x="12700" y="1205992"/>
                  </a:cubicBezTo>
                  <a:cubicBezTo>
                    <a:pt x="19685" y="1205992"/>
                    <a:pt x="25400" y="1211707"/>
                    <a:pt x="25400" y="1218692"/>
                  </a:cubicBezTo>
                  <a:cubicBezTo>
                    <a:pt x="25400" y="1873885"/>
                    <a:pt x="791845" y="2411984"/>
                    <a:pt x="1747520" y="2411984"/>
                  </a:cubicBezTo>
                  <a:cubicBezTo>
                    <a:pt x="2703195" y="2411984"/>
                    <a:pt x="3469640" y="1873885"/>
                    <a:pt x="3469640" y="1218692"/>
                  </a:cubicBezTo>
                  <a:cubicBezTo>
                    <a:pt x="3469640" y="563499"/>
                    <a:pt x="2703195" y="25400"/>
                    <a:pt x="1747520" y="25400"/>
                  </a:cubicBezTo>
                  <a:lnTo>
                    <a:pt x="1747520" y="12700"/>
                  </a:lnTo>
                  <a:lnTo>
                    <a:pt x="1747520" y="25400"/>
                  </a:lnTo>
                  <a:cubicBezTo>
                    <a:pt x="791845" y="25400"/>
                    <a:pt x="25400" y="563499"/>
                    <a:pt x="25400" y="121869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95000" cy="2485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Arial Bold"/>
                </a:rPr>
                <a:t>Data Preprocessing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744651" y="4527149"/>
            <a:ext cx="2376450" cy="1094850"/>
            <a:chOff x="0" y="0"/>
            <a:chExt cx="3168600" cy="1459800"/>
          </a:xfrm>
        </p:grpSpPr>
        <p:sp>
          <p:nvSpPr>
            <p:cNvPr id="22" name="Freeform 22"/>
            <p:cNvSpPr/>
            <p:nvPr/>
          </p:nvSpPr>
          <p:spPr>
            <a:xfrm>
              <a:off x="12700" y="12700"/>
              <a:ext cx="3143250" cy="1434338"/>
            </a:xfrm>
            <a:custGeom>
              <a:avLst/>
              <a:gdLst/>
              <a:ahLst/>
              <a:cxnLst/>
              <a:rect l="l" t="t" r="r" b="b"/>
              <a:pathLst>
                <a:path w="3143250" h="1434338">
                  <a:moveTo>
                    <a:pt x="0" y="0"/>
                  </a:moveTo>
                  <a:lnTo>
                    <a:pt x="3143250" y="0"/>
                  </a:lnTo>
                  <a:lnTo>
                    <a:pt x="3143250" y="1434338"/>
                  </a:lnTo>
                  <a:lnTo>
                    <a:pt x="0" y="1434338"/>
                  </a:ln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3168650" cy="1459738"/>
            </a:xfrm>
            <a:custGeom>
              <a:avLst/>
              <a:gdLst/>
              <a:ahLst/>
              <a:cxnLst/>
              <a:rect l="l" t="t" r="r" b="b"/>
              <a:pathLst>
                <a:path w="3168650" h="1459738">
                  <a:moveTo>
                    <a:pt x="12700" y="0"/>
                  </a:moveTo>
                  <a:lnTo>
                    <a:pt x="3155950" y="0"/>
                  </a:lnTo>
                  <a:cubicBezTo>
                    <a:pt x="3162935" y="0"/>
                    <a:pt x="3168650" y="5715"/>
                    <a:pt x="3168650" y="12700"/>
                  </a:cubicBezTo>
                  <a:lnTo>
                    <a:pt x="3168650" y="1447038"/>
                  </a:lnTo>
                  <a:cubicBezTo>
                    <a:pt x="3168650" y="1454023"/>
                    <a:pt x="3162935" y="1459738"/>
                    <a:pt x="3155950" y="1459738"/>
                  </a:cubicBezTo>
                  <a:lnTo>
                    <a:pt x="12700" y="1459738"/>
                  </a:lnTo>
                  <a:cubicBezTo>
                    <a:pt x="5715" y="1459738"/>
                    <a:pt x="0" y="1454023"/>
                    <a:pt x="0" y="14470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47038"/>
                  </a:lnTo>
                  <a:lnTo>
                    <a:pt x="12700" y="1447038"/>
                  </a:lnTo>
                  <a:lnTo>
                    <a:pt x="12700" y="1434338"/>
                  </a:lnTo>
                  <a:lnTo>
                    <a:pt x="3155950" y="1434338"/>
                  </a:lnTo>
                  <a:lnTo>
                    <a:pt x="3155950" y="1447038"/>
                  </a:lnTo>
                  <a:lnTo>
                    <a:pt x="3143250" y="1447038"/>
                  </a:lnTo>
                  <a:lnTo>
                    <a:pt x="3143250" y="12700"/>
                  </a:lnTo>
                  <a:lnTo>
                    <a:pt x="3155950" y="12700"/>
                  </a:lnTo>
                  <a:lnTo>
                    <a:pt x="31559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3168600" cy="1516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</a:rPr>
                <a:t>Deep Learning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746675" y="4534099"/>
            <a:ext cx="2376450" cy="1094850"/>
            <a:chOff x="0" y="0"/>
            <a:chExt cx="3168600" cy="1459800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3143250" cy="1434338"/>
            </a:xfrm>
            <a:custGeom>
              <a:avLst/>
              <a:gdLst/>
              <a:ahLst/>
              <a:cxnLst/>
              <a:rect l="l" t="t" r="r" b="b"/>
              <a:pathLst>
                <a:path w="3143250" h="1434338">
                  <a:moveTo>
                    <a:pt x="0" y="0"/>
                  </a:moveTo>
                  <a:lnTo>
                    <a:pt x="3143250" y="0"/>
                  </a:lnTo>
                  <a:lnTo>
                    <a:pt x="3143250" y="1434338"/>
                  </a:lnTo>
                  <a:lnTo>
                    <a:pt x="0" y="1434338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3168650" cy="1459738"/>
            </a:xfrm>
            <a:custGeom>
              <a:avLst/>
              <a:gdLst/>
              <a:ahLst/>
              <a:cxnLst/>
              <a:rect l="l" t="t" r="r" b="b"/>
              <a:pathLst>
                <a:path w="3168650" h="1459738">
                  <a:moveTo>
                    <a:pt x="12700" y="0"/>
                  </a:moveTo>
                  <a:lnTo>
                    <a:pt x="3155950" y="0"/>
                  </a:lnTo>
                  <a:cubicBezTo>
                    <a:pt x="3162935" y="0"/>
                    <a:pt x="3168650" y="5715"/>
                    <a:pt x="3168650" y="12700"/>
                  </a:cubicBezTo>
                  <a:lnTo>
                    <a:pt x="3168650" y="1447038"/>
                  </a:lnTo>
                  <a:cubicBezTo>
                    <a:pt x="3168650" y="1454023"/>
                    <a:pt x="3162935" y="1459738"/>
                    <a:pt x="3155950" y="1459738"/>
                  </a:cubicBezTo>
                  <a:lnTo>
                    <a:pt x="12700" y="1459738"/>
                  </a:lnTo>
                  <a:cubicBezTo>
                    <a:pt x="5715" y="1459738"/>
                    <a:pt x="0" y="1454023"/>
                    <a:pt x="0" y="14470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47038"/>
                  </a:lnTo>
                  <a:lnTo>
                    <a:pt x="12700" y="1447038"/>
                  </a:lnTo>
                  <a:lnTo>
                    <a:pt x="12700" y="1434338"/>
                  </a:lnTo>
                  <a:lnTo>
                    <a:pt x="3155950" y="1434338"/>
                  </a:lnTo>
                  <a:lnTo>
                    <a:pt x="3155950" y="1447038"/>
                  </a:lnTo>
                  <a:lnTo>
                    <a:pt x="3143250" y="1447038"/>
                  </a:lnTo>
                  <a:lnTo>
                    <a:pt x="3143250" y="12700"/>
                  </a:lnTo>
                  <a:lnTo>
                    <a:pt x="3155950" y="12700"/>
                  </a:lnTo>
                  <a:lnTo>
                    <a:pt x="31559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3168600" cy="1516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</a:rPr>
                <a:t>Result 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672375" y="6841275"/>
            <a:ext cx="6660450" cy="2396250"/>
            <a:chOff x="0" y="0"/>
            <a:chExt cx="8880600" cy="3195000"/>
          </a:xfrm>
        </p:grpSpPr>
        <p:sp>
          <p:nvSpPr>
            <p:cNvPr id="30" name="Freeform 30"/>
            <p:cNvSpPr/>
            <p:nvPr/>
          </p:nvSpPr>
          <p:spPr>
            <a:xfrm>
              <a:off x="12700" y="12700"/>
              <a:ext cx="8855202" cy="3169666"/>
            </a:xfrm>
            <a:custGeom>
              <a:avLst/>
              <a:gdLst/>
              <a:ahLst/>
              <a:cxnLst/>
              <a:rect l="l" t="t" r="r" b="b"/>
              <a:pathLst>
                <a:path w="8855202" h="3169666">
                  <a:moveTo>
                    <a:pt x="0" y="528320"/>
                  </a:moveTo>
                  <a:cubicBezTo>
                    <a:pt x="0" y="236474"/>
                    <a:pt x="237744" y="0"/>
                    <a:pt x="530987" y="0"/>
                  </a:cubicBezTo>
                  <a:lnTo>
                    <a:pt x="8324215" y="0"/>
                  </a:lnTo>
                  <a:cubicBezTo>
                    <a:pt x="8617458" y="0"/>
                    <a:pt x="8855202" y="236474"/>
                    <a:pt x="8855202" y="528320"/>
                  </a:cubicBezTo>
                  <a:lnTo>
                    <a:pt x="8855202" y="2641346"/>
                  </a:lnTo>
                  <a:cubicBezTo>
                    <a:pt x="8855202" y="2933065"/>
                    <a:pt x="8617458" y="3169666"/>
                    <a:pt x="8324215" y="3169666"/>
                  </a:cubicBezTo>
                  <a:lnTo>
                    <a:pt x="530987" y="3169666"/>
                  </a:lnTo>
                  <a:cubicBezTo>
                    <a:pt x="237744" y="3169539"/>
                    <a:pt x="0" y="2933065"/>
                    <a:pt x="0" y="2641346"/>
                  </a:cubicBezTo>
                  <a:close/>
                </a:path>
              </a:pathLst>
            </a:custGeom>
            <a:solidFill>
              <a:srgbClr val="EEFF41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8880602" cy="3195066"/>
            </a:xfrm>
            <a:custGeom>
              <a:avLst/>
              <a:gdLst/>
              <a:ahLst/>
              <a:cxnLst/>
              <a:rect l="l" t="t" r="r" b="b"/>
              <a:pathLst>
                <a:path w="8880602" h="3195066">
                  <a:moveTo>
                    <a:pt x="0" y="541020"/>
                  </a:moveTo>
                  <a:cubicBezTo>
                    <a:pt x="0" y="242189"/>
                    <a:pt x="243459" y="0"/>
                    <a:pt x="543687" y="0"/>
                  </a:cubicBezTo>
                  <a:lnTo>
                    <a:pt x="8336915" y="0"/>
                  </a:lnTo>
                  <a:lnTo>
                    <a:pt x="8336915" y="12700"/>
                  </a:lnTo>
                  <a:lnTo>
                    <a:pt x="8336915" y="0"/>
                  </a:lnTo>
                  <a:cubicBezTo>
                    <a:pt x="8637143" y="0"/>
                    <a:pt x="8880602" y="242189"/>
                    <a:pt x="8880602" y="541020"/>
                  </a:cubicBezTo>
                  <a:lnTo>
                    <a:pt x="8867902" y="541020"/>
                  </a:lnTo>
                  <a:lnTo>
                    <a:pt x="8880602" y="541020"/>
                  </a:lnTo>
                  <a:lnTo>
                    <a:pt x="8880602" y="2654046"/>
                  </a:lnTo>
                  <a:lnTo>
                    <a:pt x="8867902" y="2654046"/>
                  </a:lnTo>
                  <a:lnTo>
                    <a:pt x="8880602" y="2654046"/>
                  </a:lnTo>
                  <a:cubicBezTo>
                    <a:pt x="8880602" y="2952877"/>
                    <a:pt x="8637143" y="3195066"/>
                    <a:pt x="8336915" y="3195066"/>
                  </a:cubicBezTo>
                  <a:lnTo>
                    <a:pt x="8336915" y="3182366"/>
                  </a:lnTo>
                  <a:lnTo>
                    <a:pt x="8336915" y="3195066"/>
                  </a:lnTo>
                  <a:lnTo>
                    <a:pt x="543687" y="3195066"/>
                  </a:lnTo>
                  <a:lnTo>
                    <a:pt x="543687" y="3182366"/>
                  </a:lnTo>
                  <a:lnTo>
                    <a:pt x="543687" y="3195066"/>
                  </a:lnTo>
                  <a:cubicBezTo>
                    <a:pt x="243459" y="3194939"/>
                    <a:pt x="0" y="2952877"/>
                    <a:pt x="0" y="2654046"/>
                  </a:cubicBezTo>
                  <a:lnTo>
                    <a:pt x="0" y="541020"/>
                  </a:lnTo>
                  <a:lnTo>
                    <a:pt x="12700" y="541020"/>
                  </a:lnTo>
                  <a:lnTo>
                    <a:pt x="0" y="541020"/>
                  </a:lnTo>
                  <a:moveTo>
                    <a:pt x="25400" y="541020"/>
                  </a:moveTo>
                  <a:lnTo>
                    <a:pt x="25400" y="2654046"/>
                  </a:lnTo>
                  <a:lnTo>
                    <a:pt x="12700" y="2654046"/>
                  </a:lnTo>
                  <a:lnTo>
                    <a:pt x="25400" y="2654046"/>
                  </a:lnTo>
                  <a:cubicBezTo>
                    <a:pt x="25400" y="2938780"/>
                    <a:pt x="257429" y="3169666"/>
                    <a:pt x="543687" y="3169666"/>
                  </a:cubicBezTo>
                  <a:lnTo>
                    <a:pt x="8336915" y="3169666"/>
                  </a:lnTo>
                  <a:cubicBezTo>
                    <a:pt x="8623173" y="3169666"/>
                    <a:pt x="8855202" y="2938780"/>
                    <a:pt x="8855202" y="2654046"/>
                  </a:cubicBezTo>
                  <a:lnTo>
                    <a:pt x="8855202" y="541020"/>
                  </a:lnTo>
                  <a:cubicBezTo>
                    <a:pt x="8855202" y="256286"/>
                    <a:pt x="8623173" y="25400"/>
                    <a:pt x="8336915" y="25400"/>
                  </a:cubicBezTo>
                  <a:lnTo>
                    <a:pt x="543687" y="25400"/>
                  </a:lnTo>
                  <a:lnTo>
                    <a:pt x="543687" y="12700"/>
                  </a:lnTo>
                  <a:lnTo>
                    <a:pt x="543687" y="25400"/>
                  </a:lnTo>
                  <a:cubicBezTo>
                    <a:pt x="257429" y="25400"/>
                    <a:pt x="25400" y="256286"/>
                    <a:pt x="25400" y="54102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6869075" y="7037775"/>
            <a:ext cx="2621250" cy="1925250"/>
            <a:chOff x="0" y="0"/>
            <a:chExt cx="3495000" cy="2567000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3469640" cy="2541651"/>
            </a:xfrm>
            <a:custGeom>
              <a:avLst/>
              <a:gdLst/>
              <a:ahLst/>
              <a:cxnLst/>
              <a:rect l="l" t="t" r="r" b="b"/>
              <a:pathLst>
                <a:path w="3469640" h="2541651">
                  <a:moveTo>
                    <a:pt x="0" y="1270762"/>
                  </a:moveTo>
                  <a:cubicBezTo>
                    <a:pt x="0" y="568960"/>
                    <a:pt x="776732" y="0"/>
                    <a:pt x="1734820" y="0"/>
                  </a:cubicBezTo>
                  <a:cubicBezTo>
                    <a:pt x="2692908" y="0"/>
                    <a:pt x="3469640" y="568960"/>
                    <a:pt x="3469640" y="1270762"/>
                  </a:cubicBezTo>
                  <a:cubicBezTo>
                    <a:pt x="3469640" y="1972564"/>
                    <a:pt x="2692908" y="2541651"/>
                    <a:pt x="1734820" y="2541651"/>
                  </a:cubicBezTo>
                  <a:cubicBezTo>
                    <a:pt x="776732" y="2541651"/>
                    <a:pt x="0" y="1972691"/>
                    <a:pt x="0" y="1270762"/>
                  </a:cubicBez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3495040" cy="2567051"/>
            </a:xfrm>
            <a:custGeom>
              <a:avLst/>
              <a:gdLst/>
              <a:ahLst/>
              <a:cxnLst/>
              <a:rect l="l" t="t" r="r" b="b"/>
              <a:pathLst>
                <a:path w="3495040" h="2567051">
                  <a:moveTo>
                    <a:pt x="0" y="1283462"/>
                  </a:moveTo>
                  <a:cubicBezTo>
                    <a:pt x="0" y="571246"/>
                    <a:pt x="786257" y="0"/>
                    <a:pt x="1747520" y="0"/>
                  </a:cubicBezTo>
                  <a:cubicBezTo>
                    <a:pt x="2708783" y="0"/>
                    <a:pt x="3495040" y="571246"/>
                    <a:pt x="3495040" y="1283462"/>
                  </a:cubicBezTo>
                  <a:lnTo>
                    <a:pt x="3482340" y="1283462"/>
                  </a:lnTo>
                  <a:lnTo>
                    <a:pt x="3495040" y="1283462"/>
                  </a:lnTo>
                  <a:cubicBezTo>
                    <a:pt x="3495040" y="1995678"/>
                    <a:pt x="2708783" y="2566924"/>
                    <a:pt x="1747520" y="2566924"/>
                  </a:cubicBezTo>
                  <a:lnTo>
                    <a:pt x="1747520" y="2554224"/>
                  </a:lnTo>
                  <a:lnTo>
                    <a:pt x="1747520" y="2566924"/>
                  </a:lnTo>
                  <a:cubicBezTo>
                    <a:pt x="786257" y="2567051"/>
                    <a:pt x="0" y="1995678"/>
                    <a:pt x="0" y="1283462"/>
                  </a:cubicBezTo>
                  <a:lnTo>
                    <a:pt x="12700" y="1283462"/>
                  </a:lnTo>
                  <a:lnTo>
                    <a:pt x="25400" y="1283462"/>
                  </a:lnTo>
                  <a:lnTo>
                    <a:pt x="12700" y="1283462"/>
                  </a:lnTo>
                  <a:lnTo>
                    <a:pt x="0" y="1283462"/>
                  </a:lnTo>
                  <a:moveTo>
                    <a:pt x="25400" y="1283462"/>
                  </a:moveTo>
                  <a:cubicBezTo>
                    <a:pt x="25400" y="1290447"/>
                    <a:pt x="19685" y="1296162"/>
                    <a:pt x="12700" y="1296162"/>
                  </a:cubicBezTo>
                  <a:cubicBezTo>
                    <a:pt x="5715" y="1296162"/>
                    <a:pt x="0" y="1290447"/>
                    <a:pt x="0" y="1283462"/>
                  </a:cubicBezTo>
                  <a:cubicBezTo>
                    <a:pt x="0" y="1276477"/>
                    <a:pt x="5715" y="1270762"/>
                    <a:pt x="12700" y="1270762"/>
                  </a:cubicBezTo>
                  <a:cubicBezTo>
                    <a:pt x="19685" y="1270762"/>
                    <a:pt x="25400" y="1276477"/>
                    <a:pt x="25400" y="1283462"/>
                  </a:cubicBezTo>
                  <a:cubicBezTo>
                    <a:pt x="25400" y="1974977"/>
                    <a:pt x="792480" y="2541524"/>
                    <a:pt x="1747520" y="2541524"/>
                  </a:cubicBezTo>
                  <a:cubicBezTo>
                    <a:pt x="2702560" y="2541524"/>
                    <a:pt x="3469640" y="1974850"/>
                    <a:pt x="3469640" y="1283462"/>
                  </a:cubicBezTo>
                  <a:cubicBezTo>
                    <a:pt x="3469640" y="592074"/>
                    <a:pt x="2702560" y="25400"/>
                    <a:pt x="1747520" y="25400"/>
                  </a:cubicBezTo>
                  <a:lnTo>
                    <a:pt x="1747520" y="12700"/>
                  </a:lnTo>
                  <a:lnTo>
                    <a:pt x="1747520" y="25400"/>
                  </a:lnTo>
                  <a:cubicBezTo>
                    <a:pt x="792480" y="25400"/>
                    <a:pt x="25400" y="592074"/>
                    <a:pt x="25400" y="128346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495000" cy="2614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Arial Bold"/>
                </a:rPr>
                <a:t>Mel Spectrum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760075" y="7343775"/>
            <a:ext cx="2376450" cy="1313250"/>
            <a:chOff x="0" y="0"/>
            <a:chExt cx="3168600" cy="1751000"/>
          </a:xfrm>
        </p:grpSpPr>
        <p:sp>
          <p:nvSpPr>
            <p:cNvPr id="37" name="Freeform 37"/>
            <p:cNvSpPr/>
            <p:nvPr/>
          </p:nvSpPr>
          <p:spPr>
            <a:xfrm>
              <a:off x="12700" y="12700"/>
              <a:ext cx="3143250" cy="1725549"/>
            </a:xfrm>
            <a:custGeom>
              <a:avLst/>
              <a:gdLst/>
              <a:ahLst/>
              <a:cxnLst/>
              <a:rect l="l" t="t" r="r" b="b"/>
              <a:pathLst>
                <a:path w="3143250" h="1725549">
                  <a:moveTo>
                    <a:pt x="0" y="0"/>
                  </a:moveTo>
                  <a:lnTo>
                    <a:pt x="3143250" y="0"/>
                  </a:lnTo>
                  <a:lnTo>
                    <a:pt x="3143250" y="1725549"/>
                  </a:lnTo>
                  <a:lnTo>
                    <a:pt x="0" y="1725549"/>
                  </a:ln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3168650" cy="1750949"/>
            </a:xfrm>
            <a:custGeom>
              <a:avLst/>
              <a:gdLst/>
              <a:ahLst/>
              <a:cxnLst/>
              <a:rect l="l" t="t" r="r" b="b"/>
              <a:pathLst>
                <a:path w="3168650" h="1750949">
                  <a:moveTo>
                    <a:pt x="12700" y="0"/>
                  </a:moveTo>
                  <a:lnTo>
                    <a:pt x="3155950" y="0"/>
                  </a:lnTo>
                  <a:cubicBezTo>
                    <a:pt x="3162935" y="0"/>
                    <a:pt x="3168650" y="5715"/>
                    <a:pt x="3168650" y="12700"/>
                  </a:cubicBezTo>
                  <a:lnTo>
                    <a:pt x="3168650" y="1738249"/>
                  </a:lnTo>
                  <a:cubicBezTo>
                    <a:pt x="3168650" y="1745234"/>
                    <a:pt x="3162935" y="1750949"/>
                    <a:pt x="3155950" y="1750949"/>
                  </a:cubicBezTo>
                  <a:lnTo>
                    <a:pt x="12700" y="1750949"/>
                  </a:lnTo>
                  <a:cubicBezTo>
                    <a:pt x="5715" y="1750949"/>
                    <a:pt x="0" y="1745234"/>
                    <a:pt x="0" y="173824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38249"/>
                  </a:lnTo>
                  <a:lnTo>
                    <a:pt x="12700" y="1738249"/>
                  </a:lnTo>
                  <a:lnTo>
                    <a:pt x="12700" y="1725549"/>
                  </a:lnTo>
                  <a:lnTo>
                    <a:pt x="3155950" y="1725549"/>
                  </a:lnTo>
                  <a:lnTo>
                    <a:pt x="3155950" y="1738249"/>
                  </a:lnTo>
                  <a:lnTo>
                    <a:pt x="3143250" y="1738249"/>
                  </a:lnTo>
                  <a:lnTo>
                    <a:pt x="3143250" y="12700"/>
                  </a:lnTo>
                  <a:lnTo>
                    <a:pt x="3155950" y="12700"/>
                  </a:lnTo>
                  <a:lnTo>
                    <a:pt x="31559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3168600" cy="1808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</a:rPr>
                <a:t>Deep Learning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746675" y="7418199"/>
            <a:ext cx="2376450" cy="1164450"/>
            <a:chOff x="0" y="0"/>
            <a:chExt cx="3168600" cy="1552600"/>
          </a:xfrm>
        </p:grpSpPr>
        <p:sp>
          <p:nvSpPr>
            <p:cNvPr id="41" name="Freeform 41"/>
            <p:cNvSpPr/>
            <p:nvPr/>
          </p:nvSpPr>
          <p:spPr>
            <a:xfrm>
              <a:off x="12700" y="12700"/>
              <a:ext cx="3143250" cy="1527175"/>
            </a:xfrm>
            <a:custGeom>
              <a:avLst/>
              <a:gdLst/>
              <a:ahLst/>
              <a:cxnLst/>
              <a:rect l="l" t="t" r="r" b="b"/>
              <a:pathLst>
                <a:path w="3143250" h="1527175">
                  <a:moveTo>
                    <a:pt x="0" y="0"/>
                  </a:moveTo>
                  <a:lnTo>
                    <a:pt x="3143250" y="0"/>
                  </a:lnTo>
                  <a:lnTo>
                    <a:pt x="3143250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3168650" cy="1552575"/>
            </a:xfrm>
            <a:custGeom>
              <a:avLst/>
              <a:gdLst/>
              <a:ahLst/>
              <a:cxnLst/>
              <a:rect l="l" t="t" r="r" b="b"/>
              <a:pathLst>
                <a:path w="3168650" h="1552575">
                  <a:moveTo>
                    <a:pt x="12700" y="0"/>
                  </a:moveTo>
                  <a:lnTo>
                    <a:pt x="3155950" y="0"/>
                  </a:lnTo>
                  <a:cubicBezTo>
                    <a:pt x="3162935" y="0"/>
                    <a:pt x="3168650" y="5715"/>
                    <a:pt x="3168650" y="12700"/>
                  </a:cubicBezTo>
                  <a:lnTo>
                    <a:pt x="3168650" y="1539875"/>
                  </a:lnTo>
                  <a:cubicBezTo>
                    <a:pt x="3168650" y="1546860"/>
                    <a:pt x="3162935" y="1552575"/>
                    <a:pt x="3155950" y="1552575"/>
                  </a:cubicBezTo>
                  <a:lnTo>
                    <a:pt x="12700" y="1552575"/>
                  </a:lnTo>
                  <a:cubicBezTo>
                    <a:pt x="5715" y="1552575"/>
                    <a:pt x="0" y="1546860"/>
                    <a:pt x="0" y="15398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539875"/>
                  </a:lnTo>
                  <a:lnTo>
                    <a:pt x="12700" y="1539875"/>
                  </a:lnTo>
                  <a:lnTo>
                    <a:pt x="12700" y="1527175"/>
                  </a:lnTo>
                  <a:lnTo>
                    <a:pt x="3155950" y="1527175"/>
                  </a:lnTo>
                  <a:lnTo>
                    <a:pt x="3155950" y="1539875"/>
                  </a:lnTo>
                  <a:lnTo>
                    <a:pt x="3143250" y="1539875"/>
                  </a:lnTo>
                  <a:lnTo>
                    <a:pt x="3143250" y="12700"/>
                  </a:lnTo>
                  <a:lnTo>
                    <a:pt x="3155950" y="12700"/>
                  </a:lnTo>
                  <a:lnTo>
                    <a:pt x="31559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3168600" cy="160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</a:rPr>
                <a:t>Result 2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rot="50070">
            <a:off x="9455782" y="5074574"/>
            <a:ext cx="1307989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 rot="54238">
            <a:off x="13101947" y="5078174"/>
            <a:ext cx="1663857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 rot="50070">
            <a:off x="9471206" y="8000400"/>
            <a:ext cx="1307989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 rot="39735">
            <a:off x="13117420" y="8000400"/>
            <a:ext cx="1648160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8" name="TextBox 48"/>
          <p:cNvSpPr txBox="1"/>
          <p:nvPr/>
        </p:nvSpPr>
        <p:spPr>
          <a:xfrm>
            <a:off x="10771251" y="3891925"/>
            <a:ext cx="27127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LSTM MODEL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728575" y="6816699"/>
            <a:ext cx="27127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MFCC MODEL</a:t>
            </a:r>
          </a:p>
        </p:txBody>
      </p:sp>
      <p:sp>
        <p:nvSpPr>
          <p:cNvPr id="50" name="Freeform 50"/>
          <p:cNvSpPr/>
          <p:nvPr/>
        </p:nvSpPr>
        <p:spPr>
          <a:xfrm>
            <a:off x="458550" y="4097468"/>
            <a:ext cx="1043450" cy="1043466"/>
          </a:xfrm>
          <a:custGeom>
            <a:avLst/>
            <a:gdLst/>
            <a:ahLst/>
            <a:cxnLst/>
            <a:rect l="l" t="t" r="r" b="b"/>
            <a:pathLst>
              <a:path w="1043450" h="1043466">
                <a:moveTo>
                  <a:pt x="0" y="0"/>
                </a:moveTo>
                <a:lnTo>
                  <a:pt x="1043450" y="0"/>
                </a:lnTo>
                <a:lnTo>
                  <a:pt x="1043450" y="1043466"/>
                </a:lnTo>
                <a:lnTo>
                  <a:pt x="0" y="1043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352350" y="7427050"/>
            <a:ext cx="1255900" cy="1255900"/>
          </a:xfrm>
          <a:custGeom>
            <a:avLst/>
            <a:gdLst/>
            <a:ahLst/>
            <a:cxnLst/>
            <a:rect l="l" t="t" r="r" b="b"/>
            <a:pathLst>
              <a:path w="1255900" h="1255900">
                <a:moveTo>
                  <a:pt x="0" y="0"/>
                </a:moveTo>
                <a:lnTo>
                  <a:pt x="1255900" y="0"/>
                </a:lnTo>
                <a:lnTo>
                  <a:pt x="1255900" y="1255900"/>
                </a:lnTo>
                <a:lnTo>
                  <a:pt x="0" y="1255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454076" y="5638000"/>
            <a:ext cx="1043450" cy="1043450"/>
          </a:xfrm>
          <a:custGeom>
            <a:avLst/>
            <a:gdLst/>
            <a:ahLst/>
            <a:cxnLst/>
            <a:rect l="l" t="t" r="r" b="b"/>
            <a:pathLst>
              <a:path w="1043450" h="1043450">
                <a:moveTo>
                  <a:pt x="0" y="0"/>
                </a:moveTo>
                <a:lnTo>
                  <a:pt x="1043450" y="0"/>
                </a:lnTo>
                <a:lnTo>
                  <a:pt x="1043450" y="1043450"/>
                </a:lnTo>
                <a:lnTo>
                  <a:pt x="0" y="1043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53" name="Group 53"/>
          <p:cNvGrpSpPr/>
          <p:nvPr/>
        </p:nvGrpSpPr>
        <p:grpSpPr>
          <a:xfrm>
            <a:off x="2229925" y="3804775"/>
            <a:ext cx="3989850" cy="2743650"/>
            <a:chOff x="0" y="0"/>
            <a:chExt cx="5319800" cy="3658200"/>
          </a:xfrm>
        </p:grpSpPr>
        <p:sp>
          <p:nvSpPr>
            <p:cNvPr id="54" name="Freeform 54"/>
            <p:cNvSpPr/>
            <p:nvPr/>
          </p:nvSpPr>
          <p:spPr>
            <a:xfrm>
              <a:off x="12700" y="12700"/>
              <a:ext cx="5294376" cy="3632962"/>
            </a:xfrm>
            <a:custGeom>
              <a:avLst/>
              <a:gdLst/>
              <a:ahLst/>
              <a:cxnLst/>
              <a:rect l="l" t="t" r="r" b="b"/>
              <a:pathLst>
                <a:path w="5294376" h="3632962">
                  <a:moveTo>
                    <a:pt x="0" y="605536"/>
                  </a:moveTo>
                  <a:cubicBezTo>
                    <a:pt x="0" y="271145"/>
                    <a:pt x="271653" y="0"/>
                    <a:pt x="606806" y="0"/>
                  </a:cubicBezTo>
                  <a:lnTo>
                    <a:pt x="4687570" y="0"/>
                  </a:lnTo>
                  <a:cubicBezTo>
                    <a:pt x="5022723" y="0"/>
                    <a:pt x="5294376" y="271145"/>
                    <a:pt x="5294376" y="605536"/>
                  </a:cubicBezTo>
                  <a:lnTo>
                    <a:pt x="5294376" y="3027426"/>
                  </a:lnTo>
                  <a:cubicBezTo>
                    <a:pt x="5294376" y="3361817"/>
                    <a:pt x="5022723" y="3632962"/>
                    <a:pt x="4687570" y="3632962"/>
                  </a:cubicBezTo>
                  <a:lnTo>
                    <a:pt x="606806" y="3632962"/>
                  </a:lnTo>
                  <a:cubicBezTo>
                    <a:pt x="271653" y="3632835"/>
                    <a:pt x="0" y="3361690"/>
                    <a:pt x="0" y="3027299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5319776" cy="3658362"/>
            </a:xfrm>
            <a:custGeom>
              <a:avLst/>
              <a:gdLst/>
              <a:ahLst/>
              <a:cxnLst/>
              <a:rect l="l" t="t" r="r" b="b"/>
              <a:pathLst>
                <a:path w="5319776" h="3658362">
                  <a:moveTo>
                    <a:pt x="0" y="618236"/>
                  </a:moveTo>
                  <a:cubicBezTo>
                    <a:pt x="0" y="276733"/>
                    <a:pt x="277368" y="0"/>
                    <a:pt x="619506" y="0"/>
                  </a:cubicBezTo>
                  <a:lnTo>
                    <a:pt x="4700270" y="0"/>
                  </a:lnTo>
                  <a:lnTo>
                    <a:pt x="4700270" y="12700"/>
                  </a:lnTo>
                  <a:lnTo>
                    <a:pt x="4700270" y="0"/>
                  </a:lnTo>
                  <a:cubicBezTo>
                    <a:pt x="5042408" y="0"/>
                    <a:pt x="5319776" y="276733"/>
                    <a:pt x="5319776" y="618236"/>
                  </a:cubicBezTo>
                  <a:lnTo>
                    <a:pt x="5307076" y="618236"/>
                  </a:lnTo>
                  <a:lnTo>
                    <a:pt x="5319776" y="618236"/>
                  </a:lnTo>
                  <a:lnTo>
                    <a:pt x="5319776" y="3040126"/>
                  </a:lnTo>
                  <a:lnTo>
                    <a:pt x="5307076" y="3040126"/>
                  </a:lnTo>
                  <a:lnTo>
                    <a:pt x="5319776" y="3040126"/>
                  </a:lnTo>
                  <a:cubicBezTo>
                    <a:pt x="5319776" y="3381502"/>
                    <a:pt x="5042408" y="3658362"/>
                    <a:pt x="4700270" y="3658362"/>
                  </a:cubicBezTo>
                  <a:lnTo>
                    <a:pt x="4700270" y="3645662"/>
                  </a:lnTo>
                  <a:lnTo>
                    <a:pt x="4700270" y="3658362"/>
                  </a:lnTo>
                  <a:lnTo>
                    <a:pt x="619506" y="3658362"/>
                  </a:lnTo>
                  <a:lnTo>
                    <a:pt x="619506" y="3645662"/>
                  </a:lnTo>
                  <a:lnTo>
                    <a:pt x="619506" y="3658362"/>
                  </a:lnTo>
                  <a:cubicBezTo>
                    <a:pt x="277368" y="3658235"/>
                    <a:pt x="0" y="3381502"/>
                    <a:pt x="0" y="3039999"/>
                  </a:cubicBezTo>
                  <a:lnTo>
                    <a:pt x="0" y="618236"/>
                  </a:lnTo>
                  <a:lnTo>
                    <a:pt x="12700" y="618236"/>
                  </a:lnTo>
                  <a:lnTo>
                    <a:pt x="0" y="618236"/>
                  </a:lnTo>
                  <a:moveTo>
                    <a:pt x="25400" y="618236"/>
                  </a:moveTo>
                  <a:lnTo>
                    <a:pt x="25400" y="3040126"/>
                  </a:lnTo>
                  <a:lnTo>
                    <a:pt x="12700" y="3040126"/>
                  </a:lnTo>
                  <a:lnTo>
                    <a:pt x="25400" y="3040126"/>
                  </a:lnTo>
                  <a:cubicBezTo>
                    <a:pt x="25400" y="3367532"/>
                    <a:pt x="291338" y="3632962"/>
                    <a:pt x="619506" y="3632962"/>
                  </a:cubicBezTo>
                  <a:lnTo>
                    <a:pt x="4700270" y="3632962"/>
                  </a:lnTo>
                  <a:cubicBezTo>
                    <a:pt x="5028438" y="3632962"/>
                    <a:pt x="5294376" y="3367532"/>
                    <a:pt x="5294376" y="3040126"/>
                  </a:cubicBezTo>
                  <a:lnTo>
                    <a:pt x="5294376" y="618236"/>
                  </a:lnTo>
                  <a:cubicBezTo>
                    <a:pt x="5294376" y="290830"/>
                    <a:pt x="5028438" y="25400"/>
                    <a:pt x="4700270" y="25400"/>
                  </a:cubicBezTo>
                  <a:lnTo>
                    <a:pt x="619506" y="25400"/>
                  </a:lnTo>
                  <a:lnTo>
                    <a:pt x="619506" y="12700"/>
                  </a:lnTo>
                  <a:lnTo>
                    <a:pt x="619506" y="25400"/>
                  </a:lnTo>
                  <a:cubicBezTo>
                    <a:pt x="291338" y="25400"/>
                    <a:pt x="25400" y="290830"/>
                    <a:pt x="25400" y="61823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56" name="AutoShape 56"/>
          <p:cNvSpPr/>
          <p:nvPr/>
        </p:nvSpPr>
        <p:spPr>
          <a:xfrm rot="5295531">
            <a:off x="595298" y="7054352"/>
            <a:ext cx="765203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7" name="Group 57"/>
          <p:cNvGrpSpPr/>
          <p:nvPr/>
        </p:nvGrpSpPr>
        <p:grpSpPr>
          <a:xfrm>
            <a:off x="2302175" y="6683175"/>
            <a:ext cx="3989850" cy="2743650"/>
            <a:chOff x="0" y="0"/>
            <a:chExt cx="5319800" cy="3658200"/>
          </a:xfrm>
        </p:grpSpPr>
        <p:sp>
          <p:nvSpPr>
            <p:cNvPr id="58" name="Freeform 58"/>
            <p:cNvSpPr/>
            <p:nvPr/>
          </p:nvSpPr>
          <p:spPr>
            <a:xfrm>
              <a:off x="12700" y="12700"/>
              <a:ext cx="5294376" cy="3632962"/>
            </a:xfrm>
            <a:custGeom>
              <a:avLst/>
              <a:gdLst/>
              <a:ahLst/>
              <a:cxnLst/>
              <a:rect l="l" t="t" r="r" b="b"/>
              <a:pathLst>
                <a:path w="5294376" h="3632962">
                  <a:moveTo>
                    <a:pt x="0" y="605536"/>
                  </a:moveTo>
                  <a:cubicBezTo>
                    <a:pt x="0" y="271145"/>
                    <a:pt x="271653" y="0"/>
                    <a:pt x="606806" y="0"/>
                  </a:cubicBezTo>
                  <a:lnTo>
                    <a:pt x="4687570" y="0"/>
                  </a:lnTo>
                  <a:cubicBezTo>
                    <a:pt x="5022723" y="0"/>
                    <a:pt x="5294376" y="271145"/>
                    <a:pt x="5294376" y="605536"/>
                  </a:cubicBezTo>
                  <a:lnTo>
                    <a:pt x="5294376" y="3027426"/>
                  </a:lnTo>
                  <a:cubicBezTo>
                    <a:pt x="5294376" y="3361817"/>
                    <a:pt x="5022723" y="3632962"/>
                    <a:pt x="4687570" y="3632962"/>
                  </a:cubicBezTo>
                  <a:lnTo>
                    <a:pt x="606806" y="3632962"/>
                  </a:lnTo>
                  <a:cubicBezTo>
                    <a:pt x="271653" y="3632835"/>
                    <a:pt x="0" y="3361690"/>
                    <a:pt x="0" y="3027299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5319776" cy="3658362"/>
            </a:xfrm>
            <a:custGeom>
              <a:avLst/>
              <a:gdLst/>
              <a:ahLst/>
              <a:cxnLst/>
              <a:rect l="l" t="t" r="r" b="b"/>
              <a:pathLst>
                <a:path w="5319776" h="3658362">
                  <a:moveTo>
                    <a:pt x="0" y="618236"/>
                  </a:moveTo>
                  <a:cubicBezTo>
                    <a:pt x="0" y="276733"/>
                    <a:pt x="277368" y="0"/>
                    <a:pt x="619506" y="0"/>
                  </a:cubicBezTo>
                  <a:lnTo>
                    <a:pt x="4700270" y="0"/>
                  </a:lnTo>
                  <a:lnTo>
                    <a:pt x="4700270" y="12700"/>
                  </a:lnTo>
                  <a:lnTo>
                    <a:pt x="4700270" y="0"/>
                  </a:lnTo>
                  <a:cubicBezTo>
                    <a:pt x="5042408" y="0"/>
                    <a:pt x="5319776" y="276733"/>
                    <a:pt x="5319776" y="618236"/>
                  </a:cubicBezTo>
                  <a:lnTo>
                    <a:pt x="5307076" y="618236"/>
                  </a:lnTo>
                  <a:lnTo>
                    <a:pt x="5319776" y="618236"/>
                  </a:lnTo>
                  <a:lnTo>
                    <a:pt x="5319776" y="3040126"/>
                  </a:lnTo>
                  <a:lnTo>
                    <a:pt x="5307076" y="3040126"/>
                  </a:lnTo>
                  <a:lnTo>
                    <a:pt x="5319776" y="3040126"/>
                  </a:lnTo>
                  <a:cubicBezTo>
                    <a:pt x="5319776" y="3381502"/>
                    <a:pt x="5042408" y="3658362"/>
                    <a:pt x="4700270" y="3658362"/>
                  </a:cubicBezTo>
                  <a:lnTo>
                    <a:pt x="4700270" y="3645662"/>
                  </a:lnTo>
                  <a:lnTo>
                    <a:pt x="4700270" y="3658362"/>
                  </a:lnTo>
                  <a:lnTo>
                    <a:pt x="619506" y="3658362"/>
                  </a:lnTo>
                  <a:lnTo>
                    <a:pt x="619506" y="3645662"/>
                  </a:lnTo>
                  <a:lnTo>
                    <a:pt x="619506" y="3658362"/>
                  </a:lnTo>
                  <a:cubicBezTo>
                    <a:pt x="277368" y="3658235"/>
                    <a:pt x="0" y="3381502"/>
                    <a:pt x="0" y="3039999"/>
                  </a:cubicBezTo>
                  <a:lnTo>
                    <a:pt x="0" y="618236"/>
                  </a:lnTo>
                  <a:lnTo>
                    <a:pt x="12700" y="618236"/>
                  </a:lnTo>
                  <a:lnTo>
                    <a:pt x="0" y="618236"/>
                  </a:lnTo>
                  <a:moveTo>
                    <a:pt x="25400" y="618236"/>
                  </a:moveTo>
                  <a:lnTo>
                    <a:pt x="25400" y="3040126"/>
                  </a:lnTo>
                  <a:lnTo>
                    <a:pt x="12700" y="3040126"/>
                  </a:lnTo>
                  <a:lnTo>
                    <a:pt x="25400" y="3040126"/>
                  </a:lnTo>
                  <a:cubicBezTo>
                    <a:pt x="25400" y="3367532"/>
                    <a:pt x="291338" y="3632962"/>
                    <a:pt x="619506" y="3632962"/>
                  </a:cubicBezTo>
                  <a:lnTo>
                    <a:pt x="4700270" y="3632962"/>
                  </a:lnTo>
                  <a:cubicBezTo>
                    <a:pt x="5028438" y="3632962"/>
                    <a:pt x="5294376" y="3367532"/>
                    <a:pt x="5294376" y="3040126"/>
                  </a:cubicBezTo>
                  <a:lnTo>
                    <a:pt x="5294376" y="618236"/>
                  </a:lnTo>
                  <a:cubicBezTo>
                    <a:pt x="5294376" y="290830"/>
                    <a:pt x="5028438" y="25400"/>
                    <a:pt x="4700270" y="25400"/>
                  </a:cubicBezTo>
                  <a:lnTo>
                    <a:pt x="619506" y="25400"/>
                  </a:lnTo>
                  <a:lnTo>
                    <a:pt x="619506" y="12700"/>
                  </a:lnTo>
                  <a:lnTo>
                    <a:pt x="619506" y="25400"/>
                  </a:lnTo>
                  <a:cubicBezTo>
                    <a:pt x="291338" y="25400"/>
                    <a:pt x="25400" y="290830"/>
                    <a:pt x="25400" y="61823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60" name="AutoShape 60"/>
          <p:cNvSpPr/>
          <p:nvPr/>
        </p:nvSpPr>
        <p:spPr>
          <a:xfrm rot="5554838">
            <a:off x="719989" y="5389334"/>
            <a:ext cx="516374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>
            <a:off x="1598662" y="8055000"/>
            <a:ext cx="1436376" cy="9525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2" name="Group 62"/>
          <p:cNvGrpSpPr/>
          <p:nvPr/>
        </p:nvGrpSpPr>
        <p:grpSpPr>
          <a:xfrm>
            <a:off x="2943925" y="4224275"/>
            <a:ext cx="2561850" cy="1753050"/>
            <a:chOff x="0" y="0"/>
            <a:chExt cx="3415800" cy="2337400"/>
          </a:xfrm>
        </p:grpSpPr>
        <p:sp>
          <p:nvSpPr>
            <p:cNvPr id="63" name="Freeform 63"/>
            <p:cNvSpPr/>
            <p:nvPr/>
          </p:nvSpPr>
          <p:spPr>
            <a:xfrm>
              <a:off x="12700" y="12700"/>
              <a:ext cx="3390392" cy="2311908"/>
            </a:xfrm>
            <a:custGeom>
              <a:avLst/>
              <a:gdLst/>
              <a:ahLst/>
              <a:cxnLst/>
              <a:rect l="l" t="t" r="r" b="b"/>
              <a:pathLst>
                <a:path w="3390392" h="2311908">
                  <a:moveTo>
                    <a:pt x="0" y="1155954"/>
                  </a:moveTo>
                  <a:cubicBezTo>
                    <a:pt x="0" y="517525"/>
                    <a:pt x="758952" y="0"/>
                    <a:pt x="1695196" y="0"/>
                  </a:cubicBezTo>
                  <a:cubicBezTo>
                    <a:pt x="2631440" y="0"/>
                    <a:pt x="3390392" y="517525"/>
                    <a:pt x="3390392" y="1155954"/>
                  </a:cubicBezTo>
                  <a:cubicBezTo>
                    <a:pt x="3390392" y="1794383"/>
                    <a:pt x="2631440" y="2311908"/>
                    <a:pt x="1695196" y="2311908"/>
                  </a:cubicBezTo>
                  <a:cubicBezTo>
                    <a:pt x="758952" y="2311908"/>
                    <a:pt x="0" y="1794383"/>
                    <a:pt x="0" y="1155954"/>
                  </a:cubicBez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0" y="0"/>
              <a:ext cx="3415792" cy="2337435"/>
            </a:xfrm>
            <a:custGeom>
              <a:avLst/>
              <a:gdLst/>
              <a:ahLst/>
              <a:cxnLst/>
              <a:rect l="l" t="t" r="r" b="b"/>
              <a:pathLst>
                <a:path w="3415792" h="2337435">
                  <a:moveTo>
                    <a:pt x="0" y="1168654"/>
                  </a:moveTo>
                  <a:cubicBezTo>
                    <a:pt x="0" y="519176"/>
                    <a:pt x="769493" y="0"/>
                    <a:pt x="1707896" y="0"/>
                  </a:cubicBezTo>
                  <a:cubicBezTo>
                    <a:pt x="2646299" y="0"/>
                    <a:pt x="3415792" y="519176"/>
                    <a:pt x="3415792" y="1168654"/>
                  </a:cubicBezTo>
                  <a:lnTo>
                    <a:pt x="3403092" y="1168654"/>
                  </a:lnTo>
                  <a:lnTo>
                    <a:pt x="3415792" y="1168654"/>
                  </a:lnTo>
                  <a:cubicBezTo>
                    <a:pt x="3415792" y="1818132"/>
                    <a:pt x="2646299" y="2337308"/>
                    <a:pt x="1707896" y="2337308"/>
                  </a:cubicBezTo>
                  <a:lnTo>
                    <a:pt x="1707896" y="2324608"/>
                  </a:lnTo>
                  <a:lnTo>
                    <a:pt x="1707896" y="2337308"/>
                  </a:lnTo>
                  <a:cubicBezTo>
                    <a:pt x="769493" y="2337435"/>
                    <a:pt x="0" y="1818132"/>
                    <a:pt x="0" y="1168654"/>
                  </a:cubicBezTo>
                  <a:lnTo>
                    <a:pt x="12700" y="1168654"/>
                  </a:lnTo>
                  <a:lnTo>
                    <a:pt x="25400" y="1168654"/>
                  </a:lnTo>
                  <a:lnTo>
                    <a:pt x="12700" y="1168654"/>
                  </a:lnTo>
                  <a:lnTo>
                    <a:pt x="0" y="1168654"/>
                  </a:lnTo>
                  <a:moveTo>
                    <a:pt x="25400" y="1168654"/>
                  </a:moveTo>
                  <a:cubicBezTo>
                    <a:pt x="25400" y="1175639"/>
                    <a:pt x="19685" y="1181354"/>
                    <a:pt x="12700" y="1181354"/>
                  </a:cubicBezTo>
                  <a:cubicBezTo>
                    <a:pt x="5715" y="1181354"/>
                    <a:pt x="0" y="1175639"/>
                    <a:pt x="0" y="1168654"/>
                  </a:cubicBezTo>
                  <a:cubicBezTo>
                    <a:pt x="0" y="1161669"/>
                    <a:pt x="5715" y="1155954"/>
                    <a:pt x="12700" y="1155954"/>
                  </a:cubicBezTo>
                  <a:cubicBezTo>
                    <a:pt x="19685" y="1155954"/>
                    <a:pt x="25400" y="1161669"/>
                    <a:pt x="25400" y="1168654"/>
                  </a:cubicBezTo>
                  <a:cubicBezTo>
                    <a:pt x="25400" y="1796034"/>
                    <a:pt x="773811" y="2311908"/>
                    <a:pt x="1707896" y="2311908"/>
                  </a:cubicBezTo>
                  <a:cubicBezTo>
                    <a:pt x="2641981" y="2311908"/>
                    <a:pt x="3390392" y="1796034"/>
                    <a:pt x="3390392" y="1168654"/>
                  </a:cubicBezTo>
                  <a:cubicBezTo>
                    <a:pt x="3390392" y="541274"/>
                    <a:pt x="2641981" y="25400"/>
                    <a:pt x="1707896" y="25400"/>
                  </a:cubicBezTo>
                  <a:lnTo>
                    <a:pt x="1707896" y="12700"/>
                  </a:lnTo>
                  <a:lnTo>
                    <a:pt x="1707896" y="25400"/>
                  </a:lnTo>
                  <a:cubicBezTo>
                    <a:pt x="773811" y="25400"/>
                    <a:pt x="25400" y="541274"/>
                    <a:pt x="25400" y="1168654"/>
                  </a:cubicBez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57150"/>
              <a:ext cx="3415800" cy="2394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</a:rPr>
                <a:t>STT</a:t>
              </a:r>
            </a:p>
          </p:txBody>
        </p:sp>
      </p:grpSp>
      <p:sp>
        <p:nvSpPr>
          <p:cNvPr id="66" name="AutoShape 66"/>
          <p:cNvSpPr/>
          <p:nvPr/>
        </p:nvSpPr>
        <p:spPr>
          <a:xfrm>
            <a:off x="645110" y="6577800"/>
            <a:ext cx="3271480" cy="9525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7" name="AutoShape 67"/>
          <p:cNvSpPr/>
          <p:nvPr/>
        </p:nvSpPr>
        <p:spPr>
          <a:xfrm>
            <a:off x="5486352" y="5087600"/>
            <a:ext cx="1386595" cy="9525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8" name="Group 68"/>
          <p:cNvGrpSpPr/>
          <p:nvPr/>
        </p:nvGrpSpPr>
        <p:grpSpPr>
          <a:xfrm>
            <a:off x="3016175" y="7178475"/>
            <a:ext cx="2561850" cy="1753050"/>
            <a:chOff x="0" y="0"/>
            <a:chExt cx="3415800" cy="2337400"/>
          </a:xfrm>
        </p:grpSpPr>
        <p:sp>
          <p:nvSpPr>
            <p:cNvPr id="69" name="Freeform 69"/>
            <p:cNvSpPr/>
            <p:nvPr/>
          </p:nvSpPr>
          <p:spPr>
            <a:xfrm>
              <a:off x="12700" y="12700"/>
              <a:ext cx="3390392" cy="2311908"/>
            </a:xfrm>
            <a:custGeom>
              <a:avLst/>
              <a:gdLst/>
              <a:ahLst/>
              <a:cxnLst/>
              <a:rect l="l" t="t" r="r" b="b"/>
              <a:pathLst>
                <a:path w="3390392" h="2311908">
                  <a:moveTo>
                    <a:pt x="0" y="1155954"/>
                  </a:moveTo>
                  <a:cubicBezTo>
                    <a:pt x="0" y="517525"/>
                    <a:pt x="758952" y="0"/>
                    <a:pt x="1695196" y="0"/>
                  </a:cubicBezTo>
                  <a:cubicBezTo>
                    <a:pt x="2631440" y="0"/>
                    <a:pt x="3390392" y="517525"/>
                    <a:pt x="3390392" y="1155954"/>
                  </a:cubicBezTo>
                  <a:cubicBezTo>
                    <a:pt x="3390392" y="1794383"/>
                    <a:pt x="2631440" y="2311908"/>
                    <a:pt x="1695196" y="2311908"/>
                  </a:cubicBezTo>
                  <a:cubicBezTo>
                    <a:pt x="758952" y="2311908"/>
                    <a:pt x="0" y="1794383"/>
                    <a:pt x="0" y="1155954"/>
                  </a:cubicBez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0" y="0"/>
              <a:ext cx="3415792" cy="2337435"/>
            </a:xfrm>
            <a:custGeom>
              <a:avLst/>
              <a:gdLst/>
              <a:ahLst/>
              <a:cxnLst/>
              <a:rect l="l" t="t" r="r" b="b"/>
              <a:pathLst>
                <a:path w="3415792" h="2337435">
                  <a:moveTo>
                    <a:pt x="0" y="1168654"/>
                  </a:moveTo>
                  <a:cubicBezTo>
                    <a:pt x="0" y="519176"/>
                    <a:pt x="769493" y="0"/>
                    <a:pt x="1707896" y="0"/>
                  </a:cubicBezTo>
                  <a:cubicBezTo>
                    <a:pt x="2646299" y="0"/>
                    <a:pt x="3415792" y="519176"/>
                    <a:pt x="3415792" y="1168654"/>
                  </a:cubicBezTo>
                  <a:lnTo>
                    <a:pt x="3403092" y="1168654"/>
                  </a:lnTo>
                  <a:lnTo>
                    <a:pt x="3415792" y="1168654"/>
                  </a:lnTo>
                  <a:cubicBezTo>
                    <a:pt x="3415792" y="1818132"/>
                    <a:pt x="2646299" y="2337308"/>
                    <a:pt x="1707896" y="2337308"/>
                  </a:cubicBezTo>
                  <a:lnTo>
                    <a:pt x="1707896" y="2324608"/>
                  </a:lnTo>
                  <a:lnTo>
                    <a:pt x="1707896" y="2337308"/>
                  </a:lnTo>
                  <a:cubicBezTo>
                    <a:pt x="769493" y="2337435"/>
                    <a:pt x="0" y="1818132"/>
                    <a:pt x="0" y="1168654"/>
                  </a:cubicBezTo>
                  <a:lnTo>
                    <a:pt x="12700" y="1168654"/>
                  </a:lnTo>
                  <a:lnTo>
                    <a:pt x="25400" y="1168654"/>
                  </a:lnTo>
                  <a:lnTo>
                    <a:pt x="12700" y="1168654"/>
                  </a:lnTo>
                  <a:lnTo>
                    <a:pt x="0" y="1168654"/>
                  </a:lnTo>
                  <a:moveTo>
                    <a:pt x="25400" y="1168654"/>
                  </a:moveTo>
                  <a:cubicBezTo>
                    <a:pt x="25400" y="1175639"/>
                    <a:pt x="19685" y="1181354"/>
                    <a:pt x="12700" y="1181354"/>
                  </a:cubicBezTo>
                  <a:cubicBezTo>
                    <a:pt x="5715" y="1181354"/>
                    <a:pt x="0" y="1175639"/>
                    <a:pt x="0" y="1168654"/>
                  </a:cubicBezTo>
                  <a:cubicBezTo>
                    <a:pt x="0" y="1161669"/>
                    <a:pt x="5715" y="1155954"/>
                    <a:pt x="12700" y="1155954"/>
                  </a:cubicBezTo>
                  <a:cubicBezTo>
                    <a:pt x="19685" y="1155954"/>
                    <a:pt x="25400" y="1161669"/>
                    <a:pt x="25400" y="1168654"/>
                  </a:cubicBezTo>
                  <a:cubicBezTo>
                    <a:pt x="25400" y="1796034"/>
                    <a:pt x="773811" y="2311908"/>
                    <a:pt x="1707896" y="2311908"/>
                  </a:cubicBezTo>
                  <a:cubicBezTo>
                    <a:pt x="2641981" y="2311908"/>
                    <a:pt x="3390392" y="1796034"/>
                    <a:pt x="3390392" y="1168654"/>
                  </a:cubicBezTo>
                  <a:cubicBezTo>
                    <a:pt x="3390392" y="541274"/>
                    <a:pt x="2641981" y="25400"/>
                    <a:pt x="1707896" y="25400"/>
                  </a:cubicBezTo>
                  <a:lnTo>
                    <a:pt x="1707896" y="12700"/>
                  </a:lnTo>
                  <a:lnTo>
                    <a:pt x="1707896" y="25400"/>
                  </a:lnTo>
                  <a:cubicBezTo>
                    <a:pt x="773811" y="25400"/>
                    <a:pt x="25400" y="541274"/>
                    <a:pt x="25400" y="1168654"/>
                  </a:cubicBez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57150"/>
              <a:ext cx="3415800" cy="2394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</a:rPr>
                <a:t>RVC</a:t>
              </a:r>
            </a:p>
          </p:txBody>
        </p:sp>
      </p:grpSp>
      <p:sp>
        <p:nvSpPr>
          <p:cNvPr id="72" name="AutoShape 72"/>
          <p:cNvSpPr/>
          <p:nvPr/>
        </p:nvSpPr>
        <p:spPr>
          <a:xfrm>
            <a:off x="5557956" y="8027700"/>
            <a:ext cx="1331488" cy="9525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3" name="AutoShape 73"/>
          <p:cNvSpPr/>
          <p:nvPr/>
        </p:nvSpPr>
        <p:spPr>
          <a:xfrm flipV="1">
            <a:off x="1497526" y="5060287"/>
            <a:ext cx="1547037" cy="2381397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4" name="AutoShape 74"/>
          <p:cNvSpPr/>
          <p:nvPr/>
        </p:nvSpPr>
        <p:spPr>
          <a:xfrm>
            <a:off x="5508690" y="8050237"/>
            <a:ext cx="1436250" cy="1905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5" name="AutoShape 75"/>
          <p:cNvSpPr/>
          <p:nvPr/>
        </p:nvSpPr>
        <p:spPr>
          <a:xfrm>
            <a:off x="5580940" y="5033881"/>
            <a:ext cx="1436250" cy="1905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60215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딥러닝 설계(Deep Learning)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5025" y="2432625"/>
            <a:ext cx="81391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STT(Speech-To-Text)</a:t>
            </a:r>
          </a:p>
        </p:txBody>
      </p:sp>
      <p:sp>
        <p:nvSpPr>
          <p:cNvPr id="4" name="Freeform 4"/>
          <p:cNvSpPr/>
          <p:nvPr/>
        </p:nvSpPr>
        <p:spPr>
          <a:xfrm>
            <a:off x="1083600" y="3951450"/>
            <a:ext cx="5715000" cy="4876800"/>
          </a:xfrm>
          <a:custGeom>
            <a:avLst/>
            <a:gdLst/>
            <a:ahLst/>
            <a:cxnLst/>
            <a:rect l="l" t="t" r="r" b="b"/>
            <a:pathLst>
              <a:path w="5715000" h="4876800">
                <a:moveTo>
                  <a:pt x="0" y="0"/>
                </a:moveTo>
                <a:lnTo>
                  <a:pt x="5715000" y="0"/>
                </a:lnTo>
                <a:lnTo>
                  <a:pt x="571500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97925" y="4615125"/>
            <a:ext cx="8139150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7260" lvl="1" indent="-468630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212529"/>
                </a:solidFill>
                <a:ea typeface="Arimo Bold"/>
              </a:rPr>
              <a:t>수신받은 m4a파일을 wav로 변환</a:t>
            </a:r>
          </a:p>
          <a:p>
            <a:pPr marL="971973" lvl="1" indent="-485987" algn="l">
              <a:lnSpc>
                <a:spcPts val="3359"/>
              </a:lnSpc>
            </a:pPr>
            <a:endParaRPr lang="en-US" sz="2700">
              <a:solidFill>
                <a:srgbClr val="212529"/>
              </a:solidFill>
              <a:ea typeface="Arimo Bold"/>
            </a:endParaRPr>
          </a:p>
          <a:p>
            <a:pPr marL="937260" lvl="1" indent="-468630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212529"/>
                </a:solidFill>
                <a:ea typeface="Arimo Bold"/>
              </a:rPr>
              <a:t>변경된 파일을 STT로 변환</a:t>
            </a:r>
          </a:p>
          <a:p>
            <a:pPr marL="971973" lvl="1" indent="-485987" algn="l">
              <a:lnSpc>
                <a:spcPts val="3359"/>
              </a:lnSpc>
            </a:pPr>
            <a:endParaRPr lang="en-US" sz="2700">
              <a:solidFill>
                <a:srgbClr val="212529"/>
              </a:solidFill>
              <a:ea typeface="Arimo Bold"/>
            </a:endParaRPr>
          </a:p>
          <a:p>
            <a:pPr marL="937260" lvl="1" indent="-468630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212529"/>
                </a:solidFill>
                <a:latin typeface="Arimo Bold"/>
              </a:rPr>
              <a:t>STT로 변환된 파일을 전처리</a:t>
            </a:r>
          </a:p>
          <a:p>
            <a:pPr marL="971973" lvl="1" indent="-485987" algn="l">
              <a:lnSpc>
                <a:spcPts val="3359"/>
              </a:lnSpc>
            </a:pPr>
            <a:endParaRPr lang="en-US" sz="2700">
              <a:solidFill>
                <a:srgbClr val="212529"/>
              </a:solidFill>
              <a:latin typeface="Arimo Bold"/>
            </a:endParaRPr>
          </a:p>
          <a:p>
            <a:pPr marL="937260" lvl="1" indent="-468630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212529"/>
                </a:solidFill>
                <a:ea typeface="Arimo Bold"/>
              </a:rPr>
              <a:t>전처리한 파일을 LSTM모델에 예측 후 결과값을 플라스크로 전달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0775" y="37105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딥러닝 설계(Deep Learning)</a:t>
            </a:r>
          </a:p>
          <a:p>
            <a:pPr algn="l">
              <a:lnSpc>
                <a:spcPts val="6047"/>
              </a:lnSpc>
            </a:pPr>
            <a:endParaRPr lang="en-US" sz="5039">
              <a:solidFill>
                <a:srgbClr val="000000"/>
              </a:solidFill>
              <a:ea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89350" y="3764248"/>
            <a:ext cx="7028198" cy="3734300"/>
          </a:xfrm>
          <a:custGeom>
            <a:avLst/>
            <a:gdLst/>
            <a:ahLst/>
            <a:cxnLst/>
            <a:rect l="l" t="t" r="r" b="b"/>
            <a:pathLst>
              <a:path w="7028198" h="3734300">
                <a:moveTo>
                  <a:pt x="0" y="0"/>
                </a:moveTo>
                <a:lnTo>
                  <a:pt x="7028198" y="0"/>
                </a:lnTo>
                <a:lnTo>
                  <a:pt x="7028198" y="3734300"/>
                </a:lnTo>
                <a:lnTo>
                  <a:pt x="0" y="373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78" r="-2167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0775" y="2418225"/>
            <a:ext cx="81391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LSTM(Long Short Term Memory)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78075" y="3545125"/>
            <a:ext cx="8991750" cy="282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RNN의 장기 의존성 문제를 해결하기 위한 모델</a:t>
            </a:r>
          </a:p>
          <a:p>
            <a:pPr marL="955040" lvl="1" indent="-477520"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"/>
            </a:endParaRP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불필요한 기억은 지우고 기억해야할 것은 기억</a:t>
            </a:r>
          </a:p>
          <a:p>
            <a:pPr marL="955040" lvl="1" indent="-477520"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ea typeface="Arial"/>
            </a:endParaRP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총 3개의 게이트구조를 통해 필요한 정보만을 기억할 수 있도록 제어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74425" y="8182975"/>
            <a:ext cx="8139150" cy="110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위의 특징을 이용해 보이스피싱의 특정 패턴과 단어를 분석 및 학습하여 판단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50110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프로젝트 수행 결과(Deep Learning)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525" y="1840275"/>
            <a:ext cx="81391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모델 정보(summary)</a:t>
            </a:r>
          </a:p>
        </p:txBody>
      </p:sp>
      <p:sp>
        <p:nvSpPr>
          <p:cNvPr id="4" name="Freeform 4"/>
          <p:cNvSpPr/>
          <p:nvPr/>
        </p:nvSpPr>
        <p:spPr>
          <a:xfrm>
            <a:off x="5033600" y="2752550"/>
            <a:ext cx="7423498" cy="6198650"/>
          </a:xfrm>
          <a:custGeom>
            <a:avLst/>
            <a:gdLst/>
            <a:ahLst/>
            <a:cxnLst/>
            <a:rect l="l" t="t" r="r" b="b"/>
            <a:pathLst>
              <a:path w="7423498" h="6198650">
                <a:moveTo>
                  <a:pt x="0" y="0"/>
                </a:moveTo>
                <a:lnTo>
                  <a:pt x="7423498" y="0"/>
                </a:lnTo>
                <a:lnTo>
                  <a:pt x="7423498" y="6198650"/>
                </a:lnTo>
                <a:lnTo>
                  <a:pt x="0" y="6198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34" b="-253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74775" y="9131625"/>
            <a:ext cx="19411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Model 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31325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프로젝트 수행 결과(Deep Learning)</a:t>
            </a:r>
          </a:p>
          <a:p>
            <a:pPr algn="l">
              <a:lnSpc>
                <a:spcPts val="6047"/>
              </a:lnSpc>
            </a:pPr>
            <a:endParaRPr lang="en-US" sz="5039">
              <a:solidFill>
                <a:srgbClr val="000000"/>
              </a:solidFill>
              <a:ea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43875" y="1304025"/>
            <a:ext cx="81391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모델 테스트(LSTM)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8935" y="6066755"/>
            <a:ext cx="4903950" cy="110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보이스 피싱 음성 통화 결과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보이스 피싱일 확률 83%</a:t>
            </a:r>
          </a:p>
        </p:txBody>
      </p:sp>
      <p:sp>
        <p:nvSpPr>
          <p:cNvPr id="5" name="Freeform 5"/>
          <p:cNvSpPr/>
          <p:nvPr/>
        </p:nvSpPr>
        <p:spPr>
          <a:xfrm>
            <a:off x="1815014" y="4471183"/>
            <a:ext cx="4111791" cy="1035840"/>
          </a:xfrm>
          <a:custGeom>
            <a:avLst/>
            <a:gdLst/>
            <a:ahLst/>
            <a:cxnLst/>
            <a:rect l="l" t="t" r="r" b="b"/>
            <a:pathLst>
              <a:path w="4111791" h="1035840">
                <a:moveTo>
                  <a:pt x="0" y="0"/>
                </a:moveTo>
                <a:lnTo>
                  <a:pt x="4111791" y="0"/>
                </a:lnTo>
                <a:lnTo>
                  <a:pt x="4111791" y="1035840"/>
                </a:lnTo>
                <a:lnTo>
                  <a:pt x="0" y="1035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48" t="-758555" r="-190444" b="-2883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47454" y="4471183"/>
            <a:ext cx="3997554" cy="1035840"/>
          </a:xfrm>
          <a:custGeom>
            <a:avLst/>
            <a:gdLst/>
            <a:ahLst/>
            <a:cxnLst/>
            <a:rect l="l" t="t" r="r" b="b"/>
            <a:pathLst>
              <a:path w="3997554" h="1035840">
                <a:moveTo>
                  <a:pt x="0" y="0"/>
                </a:moveTo>
                <a:lnTo>
                  <a:pt x="3997554" y="0"/>
                </a:lnTo>
                <a:lnTo>
                  <a:pt x="3997554" y="1035840"/>
                </a:lnTo>
                <a:lnTo>
                  <a:pt x="0" y="1035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69" t="-1102559" r="-28646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94256" y="6066755"/>
            <a:ext cx="490395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일반 음성 통화 결과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보이스피싱일 확률 28%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6314" y="304800"/>
            <a:ext cx="12087787" cy="9677400"/>
          </a:xfrm>
          <a:custGeom>
            <a:avLst/>
            <a:gdLst/>
            <a:ahLst/>
            <a:cxnLst/>
            <a:rect l="l" t="t" r="r" b="b"/>
            <a:pathLst>
              <a:path w="12087787" h="9677400">
                <a:moveTo>
                  <a:pt x="0" y="0"/>
                </a:moveTo>
                <a:lnTo>
                  <a:pt x="12087787" y="0"/>
                </a:lnTo>
                <a:lnTo>
                  <a:pt x="12087787" y="9677400"/>
                </a:lnTo>
                <a:lnTo>
                  <a:pt x="0" y="967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90" r="-11554"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87670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딥러닝 설계(Deep Learning)</a:t>
            </a:r>
          </a:p>
          <a:p>
            <a:pPr algn="l">
              <a:lnSpc>
                <a:spcPts val="6047"/>
              </a:lnSpc>
            </a:pPr>
            <a:endParaRPr lang="en-US" sz="5039">
              <a:solidFill>
                <a:srgbClr val="000000"/>
              </a:solidFill>
              <a:ea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4225" y="3287475"/>
            <a:ext cx="82795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000000"/>
                </a:solidFill>
                <a:ea typeface="Arial"/>
              </a:rPr>
              <a:t>변조</a:t>
            </a:r>
            <a:r>
              <a:rPr lang="en-US" sz="2799" dirty="0">
                <a:solidFill>
                  <a:srgbClr val="000000"/>
                </a:solidFill>
                <a:ea typeface="Arial"/>
              </a:rPr>
              <a:t> 전 </a:t>
            </a:r>
            <a:r>
              <a:rPr lang="en-US" sz="2799" dirty="0" err="1">
                <a:solidFill>
                  <a:srgbClr val="000000"/>
                </a:solidFill>
                <a:ea typeface="Arial"/>
              </a:rPr>
              <a:t>목소리</a:t>
            </a:r>
            <a:r>
              <a:rPr lang="en-US" sz="2799" dirty="0">
                <a:solidFill>
                  <a:srgbClr val="000000"/>
                </a:solidFill>
                <a:ea typeface="Arial"/>
              </a:rPr>
              <a:t>(</a:t>
            </a:r>
            <a:r>
              <a:rPr lang="en-US" sz="2799" dirty="0" err="1">
                <a:solidFill>
                  <a:srgbClr val="000000"/>
                </a:solidFill>
                <a:ea typeface="Arial"/>
              </a:rPr>
              <a:t>일반인</a:t>
            </a:r>
            <a:r>
              <a:rPr lang="en-US" sz="2799" dirty="0">
                <a:solidFill>
                  <a:srgbClr val="000000"/>
                </a:solidFill>
                <a:ea typeface="Arial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04225" y="5419625"/>
            <a:ext cx="91189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변조하고 싶은 목소리(IU)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79575" y="7437775"/>
            <a:ext cx="91189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변조 후 목소리(일반인 + IU)</a:t>
            </a:r>
          </a:p>
        </p:txBody>
      </p:sp>
      <p:pic>
        <p:nvPicPr>
          <p:cNvPr id="9" name="IuOri">
            <a:hlinkClick r:id="" action="ppaction://media"/>
            <a:extLst>
              <a:ext uri="{FF2B5EF4-FFF2-40B4-BE49-F238E27FC236}">
                <a16:creationId xmlns:a16="http://schemas.microsoft.com/office/drawing/2014/main" id="{2686F4CD-9AF3-9C8C-AA4B-FD5838F39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21143" y="5388151"/>
            <a:ext cx="487363" cy="487363"/>
          </a:xfrm>
          <a:prstGeom prst="rect">
            <a:avLst/>
          </a:prstGeom>
        </p:spPr>
      </p:pic>
      <p:pic>
        <p:nvPicPr>
          <p:cNvPr id="11" name="지혜누나대본1">
            <a:hlinkClick r:id="" action="ppaction://media"/>
            <a:extLst>
              <a:ext uri="{FF2B5EF4-FFF2-40B4-BE49-F238E27FC236}">
                <a16:creationId xmlns:a16="http://schemas.microsoft.com/office/drawing/2014/main" id="{FE7BED0A-4048-F918-6A6E-0F5C6D41EB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21142" y="326260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87670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딥러닝 설계(Deep Learning)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1675" y="2244825"/>
            <a:ext cx="81391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MFCC(Mel-Frequency Cepstral Coefficient)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3098302"/>
            <a:ext cx="12120242" cy="5798798"/>
          </a:xfrm>
          <a:custGeom>
            <a:avLst/>
            <a:gdLst/>
            <a:ahLst/>
            <a:cxnLst/>
            <a:rect l="l" t="t" r="r" b="b"/>
            <a:pathLst>
              <a:path w="12120242" h="5798798">
                <a:moveTo>
                  <a:pt x="0" y="0"/>
                </a:moveTo>
                <a:lnTo>
                  <a:pt x="12120242" y="0"/>
                </a:lnTo>
                <a:lnTo>
                  <a:pt x="12120242" y="5798798"/>
                </a:lnTo>
                <a:lnTo>
                  <a:pt x="0" y="5798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49" r="-290" b="-84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82025" y="4506351"/>
            <a:ext cx="7214550" cy="326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오디오 신호를 추출하여 소리의 고유한 특징을 나타내는 수치</a:t>
            </a:r>
          </a:p>
          <a:p>
            <a:pPr marL="955040" lvl="1" indent="-477520"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ea typeface="Arial"/>
            </a:endParaRP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주로 음성인식, 화자검증, 음성합성, 음악장르 분류에 사용됨</a:t>
            </a:r>
          </a:p>
          <a:p>
            <a:pPr marL="955040" lvl="1" indent="-477520"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ea typeface="Arial"/>
            </a:endParaRPr>
          </a:p>
          <a:p>
            <a:pPr marL="955040" lvl="1" indent="-477520"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ea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57330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딥러닝 설계(Deep Learning)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4825" y="2042525"/>
            <a:ext cx="81391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MFCC(Mel-Frequency Cepstral Coefficient)</a:t>
            </a:r>
          </a:p>
        </p:txBody>
      </p:sp>
      <p:sp>
        <p:nvSpPr>
          <p:cNvPr id="4" name="Freeform 4"/>
          <p:cNvSpPr/>
          <p:nvPr/>
        </p:nvSpPr>
        <p:spPr>
          <a:xfrm>
            <a:off x="623400" y="2900237"/>
            <a:ext cx="10537369" cy="6777163"/>
          </a:xfrm>
          <a:custGeom>
            <a:avLst/>
            <a:gdLst/>
            <a:ahLst/>
            <a:cxnLst/>
            <a:rect l="l" t="t" r="r" b="b"/>
            <a:pathLst>
              <a:path w="10537369" h="6777163">
                <a:moveTo>
                  <a:pt x="0" y="0"/>
                </a:moveTo>
                <a:lnTo>
                  <a:pt x="10537369" y="0"/>
                </a:lnTo>
                <a:lnTo>
                  <a:pt x="10537369" y="6777163"/>
                </a:lnTo>
                <a:lnTo>
                  <a:pt x="0" y="6777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61" b="-1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60625" y="4153301"/>
            <a:ext cx="6212550" cy="41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오디오 신호를 프레임별로 나누어 FFT를 적용해 Spectrum을 구현한다</a:t>
            </a:r>
          </a:p>
          <a:p>
            <a:pPr marL="955040" lvl="1" indent="-477520"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ea typeface="Arial"/>
            </a:endParaRP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Spectrum에 Mel Filter Bank를 적용해 Mel Spectrum을 구한다.</a:t>
            </a:r>
          </a:p>
          <a:p>
            <a:pPr marL="955040" lvl="1" indent="-477520"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"/>
            </a:endParaRP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Mel Spectrum에 Cepstral </a:t>
            </a:r>
          </a:p>
          <a:p>
            <a:pPr marL="955040" lvl="1" indent="-477520"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분석을 적용해 MFCC를 구한다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87670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프로젝트 수행 결과(Deep Learning)</a:t>
            </a:r>
          </a:p>
          <a:p>
            <a:pPr algn="l">
              <a:lnSpc>
                <a:spcPts val="6047"/>
              </a:lnSpc>
            </a:pPr>
            <a:endParaRPr lang="en-US" sz="5039">
              <a:solidFill>
                <a:srgbClr val="000000"/>
              </a:solidFill>
              <a:ea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983000" y="3110450"/>
            <a:ext cx="8322000" cy="6145190"/>
          </a:xfrm>
          <a:custGeom>
            <a:avLst/>
            <a:gdLst/>
            <a:ahLst/>
            <a:cxnLst/>
            <a:rect l="l" t="t" r="r" b="b"/>
            <a:pathLst>
              <a:path w="8322000" h="6145190">
                <a:moveTo>
                  <a:pt x="0" y="0"/>
                </a:moveTo>
                <a:lnTo>
                  <a:pt x="8322000" y="0"/>
                </a:lnTo>
                <a:lnTo>
                  <a:pt x="8322000" y="6145190"/>
                </a:lnTo>
                <a:lnTo>
                  <a:pt x="0" y="6145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53" r="-635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25225" y="9295025"/>
            <a:ext cx="16375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Model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9375" y="2069725"/>
            <a:ext cx="81391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모델 정보(summary)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265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로그인 화면	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1229273"/>
            <a:ext cx="4661824" cy="8029027"/>
          </a:xfrm>
          <a:custGeom>
            <a:avLst/>
            <a:gdLst/>
            <a:ahLst/>
            <a:cxnLst/>
            <a:rect l="l" t="t" r="r" b="b"/>
            <a:pathLst>
              <a:path w="4661824" h="8029027">
                <a:moveTo>
                  <a:pt x="0" y="0"/>
                </a:moveTo>
                <a:lnTo>
                  <a:pt x="4661824" y="0"/>
                </a:lnTo>
                <a:lnTo>
                  <a:pt x="4661824" y="8029027"/>
                </a:lnTo>
                <a:lnTo>
                  <a:pt x="0" y="802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" r="-91" b="-292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90524" y="1636800"/>
            <a:ext cx="6555150" cy="350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로그인 화면 입니다.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아이디랑 비밀번호를 입력할수있는 입력칸 입니다.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[로그인]버튼 입니다</a:t>
            </a:r>
          </a:p>
          <a:p>
            <a:pPr marL="858520" lvl="1" indent="-429260"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ea typeface="Arial"/>
              </a:rPr>
              <a:t>아이디랑 비밀번호를 가지고 서버에 로그인 요청을 합니다.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[회원가입] 버튼 입니다.</a:t>
            </a:r>
          </a:p>
          <a:p>
            <a:pPr marL="858520" lvl="1" indent="-429260"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ea typeface="Arial"/>
              </a:rPr>
              <a:t>회원가입 화면으로 이동 합니다.</a:t>
            </a:r>
          </a:p>
        </p:txBody>
      </p:sp>
      <p:sp>
        <p:nvSpPr>
          <p:cNvPr id="5" name="Freeform 5"/>
          <p:cNvSpPr/>
          <p:nvPr/>
        </p:nvSpPr>
        <p:spPr>
          <a:xfrm>
            <a:off x="12359974" y="1229273"/>
            <a:ext cx="4905686" cy="8229600"/>
          </a:xfrm>
          <a:custGeom>
            <a:avLst/>
            <a:gdLst/>
            <a:ahLst/>
            <a:cxnLst/>
            <a:rect l="l" t="t" r="r" b="b"/>
            <a:pathLst>
              <a:path w="4905686" h="8229600">
                <a:moveTo>
                  <a:pt x="0" y="0"/>
                </a:moveTo>
                <a:lnTo>
                  <a:pt x="4905686" y="0"/>
                </a:lnTo>
                <a:lnTo>
                  <a:pt x="49056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21" b="-3134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07918" y="5678673"/>
            <a:ext cx="6320362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회원가입 화면입니다.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아이디,이름,비밀번호,전화번호 입력칸 입니다.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[회원가입 완료] 버튼 입니다.</a:t>
            </a:r>
          </a:p>
          <a:p>
            <a:pPr marL="858520" lvl="1" indent="-429260"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ea typeface="Arial"/>
              </a:rPr>
              <a:t>위에 4가지 정보를 가지고 서버에 회원가입 요청을 보냅니다.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2498"/>
            <a:ext cx="1685835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회원가입 화면	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87670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프로젝트 수행 결과(Deep Learning)</a:t>
            </a:r>
          </a:p>
          <a:p>
            <a:pPr algn="l">
              <a:lnSpc>
                <a:spcPts val="6047"/>
              </a:lnSpc>
            </a:pPr>
            <a:endParaRPr lang="en-US" sz="5039">
              <a:solidFill>
                <a:srgbClr val="000000"/>
              </a:solidFill>
              <a:ea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45525" y="2069725"/>
            <a:ext cx="81391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모델 테스트(mfcc)</a:t>
            </a:r>
          </a:p>
        </p:txBody>
      </p:sp>
      <p:sp>
        <p:nvSpPr>
          <p:cNvPr id="4" name="Freeform 4"/>
          <p:cNvSpPr/>
          <p:nvPr/>
        </p:nvSpPr>
        <p:spPr>
          <a:xfrm>
            <a:off x="9144000" y="3269300"/>
            <a:ext cx="8520600" cy="4214400"/>
          </a:xfrm>
          <a:custGeom>
            <a:avLst/>
            <a:gdLst/>
            <a:ahLst/>
            <a:cxnLst/>
            <a:rect l="l" t="t" r="r" b="b"/>
            <a:pathLst>
              <a:path w="8520600" h="4214400">
                <a:moveTo>
                  <a:pt x="0" y="0"/>
                </a:moveTo>
                <a:lnTo>
                  <a:pt x="8520600" y="0"/>
                </a:lnTo>
                <a:lnTo>
                  <a:pt x="8520600" y="4214400"/>
                </a:lnTo>
                <a:lnTo>
                  <a:pt x="0" y="421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63" r="-566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3398" y="3269300"/>
            <a:ext cx="8322000" cy="4260050"/>
          </a:xfrm>
          <a:custGeom>
            <a:avLst/>
            <a:gdLst/>
            <a:ahLst/>
            <a:cxnLst/>
            <a:rect l="l" t="t" r="r" b="b"/>
            <a:pathLst>
              <a:path w="8322000" h="4260050">
                <a:moveTo>
                  <a:pt x="0" y="0"/>
                </a:moveTo>
                <a:lnTo>
                  <a:pt x="8322000" y="0"/>
                </a:lnTo>
                <a:lnTo>
                  <a:pt x="8322000" y="4260050"/>
                </a:lnTo>
                <a:lnTo>
                  <a:pt x="0" y="4260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41" r="-834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07725" y="7997075"/>
            <a:ext cx="17533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IU 목소리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41825" y="7997075"/>
            <a:ext cx="43249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IU로 음성 변조한 목소리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6625" y="8883975"/>
            <a:ext cx="42649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변조가 아닐 확률 77%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01925" y="8883975"/>
            <a:ext cx="3804750" cy="6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변조가 아닐 확률 19%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06766" y="3467957"/>
            <a:ext cx="4551834" cy="2340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 dirty="0">
                <a:solidFill>
                  <a:srgbClr val="273755"/>
                </a:solidFill>
                <a:latin typeface="TDTD타이틀굴림"/>
              </a:rPr>
              <a:t>Q&amp;A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265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메인 화면	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1219825"/>
            <a:ext cx="4593343" cy="8569752"/>
          </a:xfrm>
          <a:custGeom>
            <a:avLst/>
            <a:gdLst/>
            <a:ahLst/>
            <a:cxnLst/>
            <a:rect l="l" t="t" r="r" b="b"/>
            <a:pathLst>
              <a:path w="4593343" h="8569752">
                <a:moveTo>
                  <a:pt x="0" y="0"/>
                </a:moveTo>
                <a:lnTo>
                  <a:pt x="4593343" y="0"/>
                </a:lnTo>
                <a:lnTo>
                  <a:pt x="4593343" y="8569752"/>
                </a:lnTo>
                <a:lnTo>
                  <a:pt x="0" y="8569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5" b="-1645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018525" y="1822275"/>
            <a:ext cx="6222150" cy="658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메인 화면 입니다.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[로그아웃] 버튼입니다</a:t>
            </a:r>
          </a:p>
          <a:p>
            <a:pPr marL="858520" lvl="1" indent="-429260"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ea typeface="Arial"/>
              </a:rPr>
              <a:t>실행하면 로그아웃 수행하고 로그인 화면으로 이동 합니다.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[전화번호 입력] 버튼 입니다.</a:t>
            </a:r>
          </a:p>
          <a:p>
            <a:pPr marL="858520" lvl="1" indent="-429260"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ea typeface="Arial"/>
              </a:rPr>
              <a:t>선택시 전화번호를 입력할수 있는 팝업이 노출됩니다.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[파일 첨부] 버튼 입니다 </a:t>
            </a:r>
          </a:p>
          <a:p>
            <a:pPr marL="858520" lvl="1" indent="-429260"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ea typeface="Arial"/>
              </a:rPr>
              <a:t>디바이스 저장된 파일을 찾아서 선택 할수 있습니다.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[파일 전송] 버튼 입니다.</a:t>
            </a:r>
          </a:p>
          <a:p>
            <a:pPr marL="858520" lvl="1" indent="-429260" algn="l">
              <a:lnSpc>
                <a:spcPts val="2879"/>
              </a:lnSpc>
            </a:pPr>
            <a:r>
              <a:rPr lang="en-US" sz="2400">
                <a:solidFill>
                  <a:srgbClr val="374151"/>
                </a:solidFill>
                <a:ea typeface="Arial"/>
              </a:rPr>
              <a:t>선택한 파일과 입력한 전화번호를 서버로 전송</a:t>
            </a:r>
            <a:r>
              <a:rPr lang="en-US" sz="2400">
                <a:solidFill>
                  <a:srgbClr val="000000"/>
                </a:solidFill>
                <a:ea typeface="Arial"/>
              </a:rPr>
              <a:t>합니다.</a:t>
            </a:r>
          </a:p>
          <a:p>
            <a:pPr marL="858520" lvl="1" indent="-42926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[서버 응답] 은 서버로 응답을 받으면 경고 화면이나 안전 화면으로 이동합니다.</a:t>
            </a:r>
          </a:p>
        </p:txBody>
      </p:sp>
      <p:sp>
        <p:nvSpPr>
          <p:cNvPr id="5" name="Freeform 5"/>
          <p:cNvSpPr/>
          <p:nvPr/>
        </p:nvSpPr>
        <p:spPr>
          <a:xfrm>
            <a:off x="5622043" y="1219825"/>
            <a:ext cx="4861548" cy="8366148"/>
          </a:xfrm>
          <a:custGeom>
            <a:avLst/>
            <a:gdLst/>
            <a:ahLst/>
            <a:cxnLst/>
            <a:rect l="l" t="t" r="r" b="b"/>
            <a:pathLst>
              <a:path w="4861548" h="8366148">
                <a:moveTo>
                  <a:pt x="0" y="0"/>
                </a:moveTo>
                <a:lnTo>
                  <a:pt x="4861548" y="0"/>
                </a:lnTo>
                <a:lnTo>
                  <a:pt x="4861548" y="8366148"/>
                </a:lnTo>
                <a:lnTo>
                  <a:pt x="0" y="8366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566" b="-1456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93100"/>
            <a:ext cx="168583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ea typeface="Arial"/>
              </a:rPr>
              <a:t>응답 결과 화면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67775" y="1739225"/>
            <a:ext cx="8589750" cy="282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안전 화면 입니다.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서버로 부터 안전 하다고 결과를 받으면 이 화면 으로 이동합니다</a:t>
            </a:r>
          </a:p>
          <a:p>
            <a:pPr marL="955040" lvl="1" indent="-477520"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Arial"/>
              </a:rPr>
              <a:t>위험 화면 입니다.</a:t>
            </a:r>
          </a:p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ea typeface="Arial"/>
              </a:rPr>
              <a:t>서버로 부터 위험 하다고 결과를 받으면 이 화면 으로 이동합니다</a:t>
            </a:r>
          </a:p>
        </p:txBody>
      </p:sp>
      <p:sp>
        <p:nvSpPr>
          <p:cNvPr id="4" name="Freeform 4"/>
          <p:cNvSpPr/>
          <p:nvPr/>
        </p:nvSpPr>
        <p:spPr>
          <a:xfrm>
            <a:off x="4688200" y="1085150"/>
            <a:ext cx="4629150" cy="8551598"/>
          </a:xfrm>
          <a:custGeom>
            <a:avLst/>
            <a:gdLst/>
            <a:ahLst/>
            <a:cxnLst/>
            <a:rect l="l" t="t" r="r" b="b"/>
            <a:pathLst>
              <a:path w="4629150" h="8551598">
                <a:moveTo>
                  <a:pt x="0" y="0"/>
                </a:moveTo>
                <a:lnTo>
                  <a:pt x="4629150" y="0"/>
                </a:lnTo>
                <a:lnTo>
                  <a:pt x="4629150" y="8551598"/>
                </a:lnTo>
                <a:lnTo>
                  <a:pt x="0" y="8551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46" b="-1014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085150"/>
            <a:ext cx="4629150" cy="8551598"/>
          </a:xfrm>
          <a:custGeom>
            <a:avLst/>
            <a:gdLst/>
            <a:ahLst/>
            <a:cxnLst/>
            <a:rect l="l" t="t" r="r" b="b"/>
            <a:pathLst>
              <a:path w="4629150" h="8551598">
                <a:moveTo>
                  <a:pt x="0" y="0"/>
                </a:moveTo>
                <a:lnTo>
                  <a:pt x="4629150" y="0"/>
                </a:lnTo>
                <a:lnTo>
                  <a:pt x="4629150" y="8551598"/>
                </a:lnTo>
                <a:lnTo>
                  <a:pt x="0" y="8551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46" b="-1014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7069" y="752475"/>
            <a:ext cx="8368159" cy="23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273755"/>
                </a:solidFill>
                <a:ea typeface="TDTD타이틀굴림"/>
              </a:rPr>
              <a:t>스프링부트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00100" y="8077835"/>
            <a:ext cx="33592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Spring Boot 2.7.13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Java11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45228" y="1081612"/>
            <a:ext cx="6727329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ea typeface="210 디딤고딕 Bold"/>
              </a:rPr>
              <a:t>사용자 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51036" y="7564120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"/>
              </a:rPr>
              <a:t>애플리케이션 버전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45228" y="2326848"/>
            <a:ext cx="4208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"/>
              </a:rPr>
              <a:t>김범휘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66775"/>
            <a:ext cx="11835502" cy="399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 Bold"/>
              </a:rPr>
              <a:t>API 설계와</a:t>
            </a:r>
          </a:p>
          <a:p>
            <a:pPr>
              <a:lnSpc>
                <a:spcPts val="10639"/>
              </a:lnSpc>
            </a:pPr>
            <a:r>
              <a:rPr lang="en-US" sz="7599" spc="1139">
                <a:solidFill>
                  <a:srgbClr val="273755"/>
                </a:solidFill>
                <a:latin typeface="210 디딤고딕"/>
              </a:rPr>
              <a:t>API 선택에 대한 고찰과 그 과정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051036" y="5711704"/>
            <a:ext cx="420826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RestTemplate와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webflux의 차이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51036" y="4241166"/>
            <a:ext cx="420826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블락과 논블락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ea typeface="210 디딤고딕 Light"/>
              </a:rPr>
              <a:t>동기와 비동기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64202" y="7182241"/>
            <a:ext cx="43950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273755"/>
                </a:solidFill>
                <a:latin typeface="210 디딤고딕 Light"/>
              </a:rPr>
              <a:t>JSON과 XMLform데이터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1720</Words>
  <Application>Microsoft Office PowerPoint</Application>
  <PresentationFormat>사용자 지정</PresentationFormat>
  <Paragraphs>394</Paragraphs>
  <Slides>51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4" baseType="lpstr">
      <vt:lpstr>Calibri</vt:lpstr>
      <vt:lpstr>Arial Bold</vt:lpstr>
      <vt:lpstr>Arial</vt:lpstr>
      <vt:lpstr>TDTD타이틀굴림</vt:lpstr>
      <vt:lpstr>Arimo Bold</vt:lpstr>
      <vt:lpstr>Open Sans Bold</vt:lpstr>
      <vt:lpstr>210 디딤고딕 Bold</vt:lpstr>
      <vt:lpstr>Arial Light</vt:lpstr>
      <vt:lpstr>Open Sans</vt:lpstr>
      <vt:lpstr>210 디딤고딕 Light</vt:lpstr>
      <vt:lpstr>210 디딤고딕</vt:lpstr>
      <vt:lpstr>Arimo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yh프로젝트.pptx</dc:title>
  <cp:lastModifiedBy>임 재열</cp:lastModifiedBy>
  <cp:revision>7</cp:revision>
  <dcterms:created xsi:type="dcterms:W3CDTF">2006-08-16T00:00:00Z</dcterms:created>
  <dcterms:modified xsi:type="dcterms:W3CDTF">2023-07-28T03:33:11Z</dcterms:modified>
  <dc:identifier>DAFp2IIRvr8</dc:identifier>
</cp:coreProperties>
</file>